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lsm" ContentType="application/vnd.ms-excel.sheet.macroEnabled.12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648" r:id="rId4"/>
    <p:sldMasterId id="2147484998" r:id="rId5"/>
  </p:sldMasterIdLst>
  <p:notesMasterIdLst>
    <p:notesMasterId r:id="rId28"/>
  </p:notesMasterIdLst>
  <p:handoutMasterIdLst>
    <p:handoutMasterId r:id="rId29"/>
  </p:handoutMasterIdLst>
  <p:sldIdLst>
    <p:sldId id="259" r:id="rId6"/>
    <p:sldId id="394" r:id="rId7"/>
    <p:sldId id="395" r:id="rId8"/>
    <p:sldId id="396" r:id="rId9"/>
    <p:sldId id="397" r:id="rId10"/>
    <p:sldId id="398" r:id="rId11"/>
    <p:sldId id="399" r:id="rId12"/>
    <p:sldId id="400" r:id="rId13"/>
    <p:sldId id="401" r:id="rId14"/>
    <p:sldId id="402" r:id="rId15"/>
    <p:sldId id="403" r:id="rId16"/>
    <p:sldId id="414" r:id="rId17"/>
    <p:sldId id="404" r:id="rId18"/>
    <p:sldId id="405" r:id="rId19"/>
    <p:sldId id="413" r:id="rId20"/>
    <p:sldId id="406" r:id="rId21"/>
    <p:sldId id="407" r:id="rId22"/>
    <p:sldId id="408" r:id="rId23"/>
    <p:sldId id="409" r:id="rId24"/>
    <p:sldId id="410" r:id="rId25"/>
    <p:sldId id="411" r:id="rId26"/>
    <p:sldId id="412" r:id="rId27"/>
  </p:sldIdLst>
  <p:sldSz cx="9144000" cy="6858000" type="screen4x3"/>
  <p:notesSz cx="7010400" cy="9296400"/>
  <p:defaultTextStyle>
    <a:defPPr>
      <a:defRPr lang="zh-TW"/>
    </a:defPPr>
    <a:lvl1pPr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pitchFamily="34" charset="0"/>
        <a:ea typeface="新細明體" charset="-120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pitchFamily="34" charset="0"/>
        <a:ea typeface="新細明體" charset="-120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pitchFamily="34" charset="0"/>
        <a:ea typeface="新細明體" charset="-120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pitchFamily="34" charset="0"/>
        <a:ea typeface="新細明體" charset="-120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pitchFamily="34" charset="0"/>
        <a:ea typeface="新細明體" charset="-120"/>
        <a:cs typeface="+mn-cs"/>
      </a:defRPr>
    </a:lvl5pPr>
    <a:lvl6pPr marL="2286000" algn="l" defTabSz="914400" rtl="0" eaLnBrk="1" latinLnBrk="0" hangingPunct="1">
      <a:defRPr kumimoji="1" kern="1200">
        <a:solidFill>
          <a:schemeClr val="tx1"/>
        </a:solidFill>
        <a:latin typeface="Calibri" pitchFamily="34" charset="0"/>
        <a:ea typeface="新細明體" charset="-120"/>
        <a:cs typeface="+mn-cs"/>
      </a:defRPr>
    </a:lvl6pPr>
    <a:lvl7pPr marL="2743200" algn="l" defTabSz="914400" rtl="0" eaLnBrk="1" latinLnBrk="0" hangingPunct="1">
      <a:defRPr kumimoji="1" kern="1200">
        <a:solidFill>
          <a:schemeClr val="tx1"/>
        </a:solidFill>
        <a:latin typeface="Calibri" pitchFamily="34" charset="0"/>
        <a:ea typeface="新細明體" charset="-120"/>
        <a:cs typeface="+mn-cs"/>
      </a:defRPr>
    </a:lvl7pPr>
    <a:lvl8pPr marL="3200400" algn="l" defTabSz="914400" rtl="0" eaLnBrk="1" latinLnBrk="0" hangingPunct="1">
      <a:defRPr kumimoji="1" kern="1200">
        <a:solidFill>
          <a:schemeClr val="tx1"/>
        </a:solidFill>
        <a:latin typeface="Calibri" pitchFamily="34" charset="0"/>
        <a:ea typeface="新細明體" charset="-120"/>
        <a:cs typeface="+mn-cs"/>
      </a:defRPr>
    </a:lvl8pPr>
    <a:lvl9pPr marL="3657600" algn="l" defTabSz="914400" rtl="0" eaLnBrk="1" latinLnBrk="0" hangingPunct="1">
      <a:defRPr kumimoji="1" kern="1200">
        <a:solidFill>
          <a:schemeClr val="tx1"/>
        </a:solidFill>
        <a:latin typeface="Calibri" pitchFamily="34" charset="0"/>
        <a:ea typeface="新細明體" charset="-120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A77132F9-AE20-4B21-969C-FB43449C8871}">
          <p14:sldIdLst>
            <p14:sldId id="259"/>
            <p14:sldId id="394"/>
            <p14:sldId id="395"/>
            <p14:sldId id="396"/>
            <p14:sldId id="397"/>
            <p14:sldId id="398"/>
            <p14:sldId id="399"/>
            <p14:sldId id="400"/>
            <p14:sldId id="401"/>
            <p14:sldId id="402"/>
            <p14:sldId id="403"/>
            <p14:sldId id="414"/>
            <p14:sldId id="404"/>
            <p14:sldId id="405"/>
            <p14:sldId id="413"/>
            <p14:sldId id="406"/>
            <p14:sldId id="407"/>
            <p14:sldId id="408"/>
            <p14:sldId id="409"/>
            <p14:sldId id="410"/>
            <p14:sldId id="411"/>
            <p14:sldId id="41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709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E6E6E6"/>
    <a:srgbClr val="3333FF"/>
    <a:srgbClr val="FF0066"/>
    <a:srgbClr val="000066"/>
    <a:srgbClr val="99FF66"/>
    <a:srgbClr val="0000FF"/>
    <a:srgbClr val="CCFFCC"/>
    <a:srgbClr val="006600"/>
    <a:srgbClr val="FF99FF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7CE84F3-28C3-443E-9E96-99CF82512B78}" styleName="深色樣式 1 - 輔色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DA37D80-6434-44D0-A028-1B22A696006F}" styleName="淺色樣式 3 - 輔色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9DCAF9ED-07DC-4A11-8D7F-57B35C25682E}" styleName="中等深淺樣式 1 - 輔色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E8B1032C-EA38-4F05-BA0D-38AFFFC7BED3}" styleName="淺色樣式 3 - 輔色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8799B23B-EC83-4686-B30A-512413B5E67A}" styleName="淺色樣式 3 - 輔色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69012ECD-51FC-41F1-AA8D-1B2483CD663E}" styleName="淺色樣式 2 - 輔色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C083E6E3-FA7D-4D7B-A595-EF9225AFEA82}" styleName="淺色樣式 1 - 輔色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3296810-A885-4BE3-A3E7-6D5BEEA58F35}" styleName="中等深淺樣式 2 - 輔色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3B4B98B0-60AC-42C2-AFA5-B58CD77FA1E5}" styleName="淺色樣式 1 - 輔色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635" autoAdjust="0"/>
    <p:restoredTop sz="92857" autoAdjust="0"/>
  </p:normalViewPr>
  <p:slideViewPr>
    <p:cSldViewPr showGuides="1">
      <p:cViewPr varScale="1">
        <p:scale>
          <a:sx n="86" d="100"/>
          <a:sy n="86" d="100"/>
        </p:scale>
        <p:origin x="1956" y="90"/>
      </p:cViewPr>
      <p:guideLst>
        <p:guide orient="horz" pos="709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presProps" Target="presProps.xml"/><Relationship Id="rId8" Type="http://schemas.openxmlformats.org/officeDocument/2006/relationships/slide" Target="slides/slide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4" y="6"/>
            <a:ext cx="3037526" cy="464662"/>
          </a:xfrm>
          <a:prstGeom prst="rect">
            <a:avLst/>
          </a:prstGeom>
        </p:spPr>
        <p:txBody>
          <a:bodyPr vert="horz" lIns="94015" tIns="47008" rIns="94015" bIns="47008" rtlCol="0"/>
          <a:lstStyle>
            <a:lvl1pPr algn="l">
              <a:defRPr sz="1200">
                <a:ea typeface="新細明體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1294" y="6"/>
            <a:ext cx="3037526" cy="464662"/>
          </a:xfrm>
          <a:prstGeom prst="rect">
            <a:avLst/>
          </a:prstGeom>
        </p:spPr>
        <p:txBody>
          <a:bodyPr vert="horz" lIns="94015" tIns="47008" rIns="94015" bIns="47008" rtlCol="0"/>
          <a:lstStyle>
            <a:lvl1pPr algn="r">
              <a:defRPr sz="1200">
                <a:ea typeface="新細明體" charset="-120"/>
              </a:defRPr>
            </a:lvl1pPr>
          </a:lstStyle>
          <a:p>
            <a:pPr>
              <a:defRPr/>
            </a:pPr>
            <a:fld id="{F92A73AD-8C45-46C6-AC61-9F30B1B2747C}" type="datetimeFigureOut">
              <a:rPr lang="zh-TW" altLang="en-US"/>
              <a:pPr>
                <a:defRPr/>
              </a:pPr>
              <a:t>2024/10/10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4" y="8830160"/>
            <a:ext cx="3037526" cy="464662"/>
          </a:xfrm>
          <a:prstGeom prst="rect">
            <a:avLst/>
          </a:prstGeom>
        </p:spPr>
        <p:txBody>
          <a:bodyPr vert="horz" lIns="94015" tIns="47008" rIns="94015" bIns="47008" rtlCol="0" anchor="b"/>
          <a:lstStyle>
            <a:lvl1pPr algn="l">
              <a:defRPr sz="1200">
                <a:ea typeface="新細明體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1294" y="8830160"/>
            <a:ext cx="3037526" cy="464662"/>
          </a:xfrm>
          <a:prstGeom prst="rect">
            <a:avLst/>
          </a:prstGeom>
        </p:spPr>
        <p:txBody>
          <a:bodyPr vert="horz" lIns="94015" tIns="47008" rIns="94015" bIns="47008" rtlCol="0" anchor="b"/>
          <a:lstStyle>
            <a:lvl1pPr algn="r">
              <a:defRPr sz="1200">
                <a:ea typeface="新細明體" charset="-120"/>
              </a:defRPr>
            </a:lvl1pPr>
          </a:lstStyle>
          <a:p>
            <a:pPr>
              <a:defRPr/>
            </a:pPr>
            <a:fld id="{388281B5-71C3-458B-9B85-1B60A0241CA5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30160008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4" y="6"/>
            <a:ext cx="3037526" cy="464662"/>
          </a:xfrm>
          <a:prstGeom prst="rect">
            <a:avLst/>
          </a:prstGeom>
        </p:spPr>
        <p:txBody>
          <a:bodyPr vert="horz" lIns="94015" tIns="47008" rIns="94015" bIns="47008" rtlCol="0"/>
          <a:lstStyle>
            <a:lvl1pPr algn="l">
              <a:defRPr sz="1200">
                <a:ea typeface="新細明體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1294" y="6"/>
            <a:ext cx="3037526" cy="464662"/>
          </a:xfrm>
          <a:prstGeom prst="rect">
            <a:avLst/>
          </a:prstGeom>
        </p:spPr>
        <p:txBody>
          <a:bodyPr vert="horz" lIns="94015" tIns="47008" rIns="94015" bIns="47008" rtlCol="0"/>
          <a:lstStyle>
            <a:lvl1pPr algn="r">
              <a:defRPr sz="1200">
                <a:ea typeface="新細明體" charset="-120"/>
              </a:defRPr>
            </a:lvl1pPr>
          </a:lstStyle>
          <a:p>
            <a:pPr>
              <a:defRPr/>
            </a:pPr>
            <a:fld id="{94EDADB0-87F6-4398-807F-1B49ECE622D4}" type="datetimeFigureOut">
              <a:rPr lang="zh-TW" altLang="en-US"/>
              <a:pPr>
                <a:defRPr/>
              </a:pPr>
              <a:t>2024/10/10</a:t>
            </a:fld>
            <a:endParaRPr lang="zh-TW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2688" y="698500"/>
            <a:ext cx="4645025" cy="34845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015" tIns="47008" rIns="94015" bIns="47008" rtlCol="0" anchor="ctr"/>
          <a:lstStyle/>
          <a:p>
            <a:pPr lvl="0"/>
            <a:endParaRPr lang="zh-TW" alt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0732" y="4415081"/>
            <a:ext cx="5608954" cy="4183537"/>
          </a:xfrm>
          <a:prstGeom prst="rect">
            <a:avLst/>
          </a:prstGeom>
        </p:spPr>
        <p:txBody>
          <a:bodyPr vert="horz" lIns="94015" tIns="47008" rIns="94015" bIns="47008" rtlCol="0"/>
          <a:lstStyle/>
          <a:p>
            <a:pPr lvl="0"/>
            <a:r>
              <a:rPr lang="en-US" altLang="zh-TW" noProof="0"/>
              <a:t>Click to edit Master text styles</a:t>
            </a:r>
          </a:p>
          <a:p>
            <a:pPr lvl="1"/>
            <a:r>
              <a:rPr lang="en-US" altLang="zh-TW" noProof="0"/>
              <a:t>Second level</a:t>
            </a:r>
          </a:p>
          <a:p>
            <a:pPr lvl="2"/>
            <a:r>
              <a:rPr lang="en-US" altLang="zh-TW" noProof="0"/>
              <a:t>Third level</a:t>
            </a:r>
          </a:p>
          <a:p>
            <a:pPr lvl="3"/>
            <a:r>
              <a:rPr lang="en-US" altLang="zh-TW" noProof="0"/>
              <a:t>Fourth level</a:t>
            </a:r>
          </a:p>
          <a:p>
            <a:pPr lvl="4"/>
            <a:r>
              <a:rPr lang="en-US" altLang="zh-TW" noProof="0"/>
              <a:t>Fifth level</a:t>
            </a:r>
            <a:endParaRPr lang="zh-TW" alt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4" y="8830160"/>
            <a:ext cx="3037526" cy="464662"/>
          </a:xfrm>
          <a:prstGeom prst="rect">
            <a:avLst/>
          </a:prstGeom>
        </p:spPr>
        <p:txBody>
          <a:bodyPr vert="horz" lIns="94015" tIns="47008" rIns="94015" bIns="47008" rtlCol="0" anchor="b"/>
          <a:lstStyle>
            <a:lvl1pPr algn="l">
              <a:defRPr sz="1200">
                <a:ea typeface="新細明體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1294" y="8830160"/>
            <a:ext cx="3037526" cy="464662"/>
          </a:xfrm>
          <a:prstGeom prst="rect">
            <a:avLst/>
          </a:prstGeom>
        </p:spPr>
        <p:txBody>
          <a:bodyPr vert="horz" lIns="94015" tIns="47008" rIns="94015" bIns="47008" rtlCol="0" anchor="b"/>
          <a:lstStyle>
            <a:lvl1pPr algn="r">
              <a:defRPr sz="1200">
                <a:ea typeface="新細明體" charset="-120"/>
              </a:defRPr>
            </a:lvl1pPr>
          </a:lstStyle>
          <a:p>
            <a:pPr>
              <a:defRPr/>
            </a:pPr>
            <a:fld id="{70570E2E-D8DC-4561-9036-3ABC8641FAF5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05327640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slideMaster" Target="../slideMasters/slideMaster2.xml"/><Relationship Id="rId1" Type="http://schemas.openxmlformats.org/officeDocument/2006/relationships/themeOverride" Target="../theme/themeOverride3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slideMaster" Target="../slideMasters/slideMaster2.xml"/><Relationship Id="rId1" Type="http://schemas.openxmlformats.org/officeDocument/2006/relationships/themeOverride" Target="../theme/themeOverride4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7384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988841"/>
            <a:ext cx="7772400" cy="864096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200" baseline="0">
                <a:solidFill>
                  <a:srgbClr val="C00000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itchFamily="34" charset="0"/>
              </a:defRPr>
            </a:lvl1pPr>
          </a:lstStyle>
          <a:p>
            <a:r>
              <a:rPr lang="en-US" altLang="zh-TW" dirty="0"/>
              <a:t>Click to edit Master title style</a:t>
            </a:r>
            <a:endParaRPr lang="zh-TW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0" y="6519201"/>
            <a:ext cx="971600" cy="366183"/>
          </a:xfrm>
        </p:spPr>
        <p:txBody>
          <a:bodyPr/>
          <a:lstStyle>
            <a:lvl1pPr>
              <a:defRPr sz="120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459FC9CB-BEB9-4AC7-AA67-25DD87166686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  <p:sp>
        <p:nvSpPr>
          <p:cNvPr id="10" name="文字版面配置區 9"/>
          <p:cNvSpPr>
            <a:spLocks noGrp="1"/>
          </p:cNvSpPr>
          <p:nvPr>
            <p:ph type="body" sz="quarter" idx="12" hasCustomPrompt="1"/>
          </p:nvPr>
        </p:nvSpPr>
        <p:spPr>
          <a:xfrm>
            <a:off x="6948264" y="5733504"/>
            <a:ext cx="1728192" cy="43180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zh-TW" altLang="en-US" dirty="0"/>
              <a:t>單位 </a:t>
            </a:r>
            <a:r>
              <a:rPr lang="en-US" altLang="zh-TW" dirty="0"/>
              <a:t>&amp;</a:t>
            </a:r>
            <a:r>
              <a:rPr lang="zh-TW" altLang="en-US" dirty="0"/>
              <a:t> 日期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3" hasCustomPrompt="1"/>
          </p:nvPr>
        </p:nvSpPr>
        <p:spPr>
          <a:xfrm>
            <a:off x="2175048" y="3068960"/>
            <a:ext cx="4845224" cy="1805086"/>
          </a:xfrm>
          <a:prstGeom prst="rect">
            <a:avLst/>
          </a:prstGeom>
        </p:spPr>
        <p:txBody>
          <a:bodyPr/>
          <a:lstStyle>
            <a:lvl1pPr marL="266700" marR="0" indent="-2667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SzTx/>
              <a:buFont typeface="Wingdings" panose="05000000000000000000" pitchFamily="2" charset="2"/>
              <a:buChar char="n"/>
              <a:tabLst/>
              <a:defRPr sz="160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  <a:lvl2pPr marL="542925" marR="0" indent="-276225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FF"/>
              </a:buClr>
              <a:buSzTx/>
              <a:buFont typeface="Wingdings" panose="05000000000000000000" pitchFamily="2" charset="2"/>
              <a:buChar char="l"/>
              <a:tabLst/>
              <a:defRPr sz="140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2pPr>
            <a:lvl3pPr marL="809625" marR="0" indent="-2667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B050"/>
              </a:buClr>
              <a:buSzTx/>
              <a:buFont typeface="Wingdings" panose="05000000000000000000" pitchFamily="2" charset="2"/>
              <a:buChar char="v"/>
              <a:tabLst/>
              <a:defRPr sz="1400" b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3pPr>
            <a:lvl4pPr marL="1714500" indent="-342900">
              <a:spcBef>
                <a:spcPts val="1000"/>
              </a:spcBef>
              <a:buFont typeface="Calibri" pitchFamily="34" charset="0"/>
              <a:buChar char="»"/>
              <a:defRPr/>
            </a:lvl4pPr>
            <a:lvl5pPr marL="2057400" indent="-228600">
              <a:spcBef>
                <a:spcPts val="1000"/>
              </a:spcBef>
              <a:buFont typeface="Arial" pitchFamily="34" charset="0"/>
              <a:buChar char="»"/>
              <a:defRPr/>
            </a:lvl5pPr>
          </a:lstStyle>
          <a:p>
            <a:pPr lvl="0"/>
            <a:r>
              <a:rPr lang="zh-TW" altLang="en-US" noProof="0" dirty="0"/>
              <a:t>第一層 </a:t>
            </a:r>
            <a:r>
              <a:rPr lang="en-US" altLang="zh-TW" noProof="0" dirty="0"/>
              <a:t>Level one </a:t>
            </a:r>
            <a:endParaRPr lang="zh-TW" altLang="en-US" noProof="0" dirty="0"/>
          </a:p>
          <a:p>
            <a:pPr lvl="1"/>
            <a:r>
              <a:rPr lang="zh-TW" altLang="en-US" noProof="0" dirty="0"/>
              <a:t>第二層 </a:t>
            </a:r>
            <a:r>
              <a:rPr lang="en-US" altLang="zh-TW" noProof="0" dirty="0"/>
              <a:t>Level two</a:t>
            </a:r>
            <a:endParaRPr lang="zh-TW" altLang="en-US" noProof="0" dirty="0"/>
          </a:p>
          <a:p>
            <a:pPr lvl="2"/>
            <a:r>
              <a:rPr lang="zh-TW" altLang="en-US" noProof="0" dirty="0"/>
              <a:t>第三層 </a:t>
            </a:r>
            <a:r>
              <a:rPr lang="en-US" altLang="zh-TW" noProof="0" dirty="0"/>
              <a:t>Level three </a:t>
            </a:r>
            <a:endParaRPr lang="zh-TW" altLang="en-US" noProof="0" dirty="0"/>
          </a:p>
        </p:txBody>
      </p:sp>
      <p:pic>
        <p:nvPicPr>
          <p:cNvPr id="7" name="Picture 9" descr="joy of innovation-final copy[1]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063" y="406400"/>
            <a:ext cx="2093912" cy="57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379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2225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412777"/>
            <a:ext cx="7772400" cy="144016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000">
                <a:solidFill>
                  <a:srgbClr val="E61C0E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r>
              <a:rPr lang="en-US" altLang="zh-TW" dirty="0"/>
              <a:t>Click to edit Master title style</a:t>
            </a:r>
            <a:endParaRPr lang="zh-TW" alt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501008"/>
            <a:ext cx="6400800" cy="57606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30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TW" dirty="0"/>
              <a:t>Click to edit Master subtitle style</a:t>
            </a:r>
            <a:endParaRPr lang="zh-TW" alt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7164388" y="6356350"/>
            <a:ext cx="1916112" cy="365125"/>
          </a:xfrm>
          <a:prstGeom prst="rect">
            <a:avLst/>
          </a:prstGeom>
        </p:spPr>
        <p:txBody>
          <a:bodyPr/>
          <a:lstStyle>
            <a:lvl1pPr algn="ctr">
              <a:defRPr b="1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>
              <a:defRPr/>
            </a:pPr>
            <a:fld id="{BD1CCC90-7EF2-4A3B-8BC2-04AD65F8FB49}" type="datetime1">
              <a:rPr lang="zh-TW" altLang="en-US">
                <a:solidFill>
                  <a:prstClr val="black">
                    <a:lumMod val="95000"/>
                    <a:lumOff val="5000"/>
                  </a:prstClr>
                </a:solidFill>
              </a:rPr>
              <a:pPr>
                <a:defRPr/>
              </a:pPr>
              <a:t>2024/10/10</a:t>
            </a:fld>
            <a:endParaRPr lang="zh-TW" altLang="en-US" dirty="0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164388" y="5949950"/>
            <a:ext cx="1887537" cy="365125"/>
          </a:xfrm>
          <a:prstGeom prst="rect">
            <a:avLst/>
          </a:prstGeom>
        </p:spPr>
        <p:txBody>
          <a:bodyPr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800" b="1">
                <a:latin typeface="+mn-lt"/>
                <a:ea typeface="+mn-ea"/>
              </a:defRPr>
            </a:lvl1pPr>
          </a:lstStyle>
          <a:p>
            <a:pPr>
              <a:defRPr/>
            </a:pPr>
            <a:r>
              <a:rPr lang="zh-TW" altLang="en-US">
                <a:solidFill>
                  <a:prstClr val="black"/>
                </a:solidFill>
              </a:rPr>
              <a:t>報告人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>
              <a:defRPr/>
            </a:pPr>
            <a:fld id="{76CF172A-95CD-4FC8-A4FC-9FFE6EFA9D6B}" type="slidenum">
              <a:rPr lang="zh-TW" altLang="en-US">
                <a:solidFill>
                  <a:prstClr val="black">
                    <a:lumMod val="95000"/>
                    <a:lumOff val="5000"/>
                  </a:prstClr>
                </a:solidFill>
              </a:rPr>
              <a:pPr>
                <a:defRPr/>
              </a:pPr>
              <a:t>‹#›</a:t>
            </a:fld>
            <a:endParaRPr lang="zh-TW" altLang="en-US" dirty="0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61435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1125538"/>
            <a:ext cx="8229600" cy="5000096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SzTx/>
              <a:buFont typeface="Wingdings" panose="05000000000000000000" pitchFamily="2" charset="2"/>
              <a:buChar char="n"/>
              <a:tabLst/>
              <a:defRPr lang="zh-TW" altLang="en-US" sz="1800" b="1" kern="1200" baseline="0" noProof="0" dirty="0" smtClean="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itchFamily="34" charset="0"/>
              </a:defRPr>
            </a:lvl1pPr>
            <a:lvl2pPr marL="628650" marR="0" indent="-2667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FF"/>
              </a:buClr>
              <a:buSzTx/>
              <a:buFont typeface="Wingdings" panose="05000000000000000000" pitchFamily="2" charset="2"/>
              <a:buChar char="l"/>
              <a:tabLst/>
              <a:defRPr lang="en-US" altLang="zh-TW" sz="1600" b="1" kern="1200" baseline="0" noProof="0" dirty="0" smtClean="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itchFamily="34" charset="0"/>
              </a:defRPr>
            </a:lvl2pPr>
            <a:lvl3pPr marL="828675" marR="0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3">
                  <a:lumMod val="75000"/>
                </a:schemeClr>
              </a:buClr>
              <a:buSzTx/>
              <a:buFont typeface="Wingdings" panose="05000000000000000000" pitchFamily="2" charset="2"/>
              <a:buChar char="v"/>
              <a:tabLst/>
              <a:defRPr lang="zh-TW" altLang="en-US" sz="1600" b="0" kern="1200" baseline="0" noProof="0" dirty="0" smtClean="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itchFamily="34" charset="0"/>
              </a:defRPr>
            </a:lvl3pPr>
            <a:lvl4pPr marL="1714500" indent="-342900">
              <a:spcBef>
                <a:spcPts val="1000"/>
              </a:spcBef>
              <a:buFont typeface="Calibri" pitchFamily="34" charset="0"/>
              <a:buChar char="»"/>
              <a:defRPr/>
            </a:lvl4pPr>
            <a:lvl5pPr marL="2057400" indent="-228600">
              <a:spcBef>
                <a:spcPts val="1000"/>
              </a:spcBef>
              <a:buFont typeface="Arial" pitchFamily="34" charset="0"/>
              <a:buChar char="»"/>
              <a:defRPr/>
            </a:lvl5pPr>
          </a:lstStyle>
          <a:p>
            <a:pPr lvl="0"/>
            <a:r>
              <a:rPr lang="zh-TW" altLang="en-US" noProof="0" dirty="0"/>
              <a:t>第一層 </a:t>
            </a:r>
            <a:r>
              <a:rPr lang="en-US" altLang="zh-TW" noProof="0" dirty="0"/>
              <a:t>Level one</a:t>
            </a:r>
            <a:endParaRPr lang="zh-TW" altLang="en-US" noProof="0" dirty="0"/>
          </a:p>
          <a:p>
            <a:pPr lvl="1"/>
            <a:r>
              <a:rPr lang="zh-TW" altLang="en-US" noProof="0" dirty="0"/>
              <a:t>第二層 </a:t>
            </a:r>
            <a:r>
              <a:rPr lang="en-US" altLang="zh-TW" noProof="0" dirty="0"/>
              <a:t>Level two</a:t>
            </a:r>
          </a:p>
          <a:p>
            <a:pPr marL="809625" marR="0" lvl="2" indent="-2667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B050"/>
              </a:buClr>
              <a:buSzTx/>
              <a:buFont typeface="Wingdings" panose="05000000000000000000" pitchFamily="2" charset="2"/>
              <a:buChar char="v"/>
              <a:tabLst/>
            </a:pPr>
            <a:r>
              <a:rPr lang="zh-TW" altLang="en-US" noProof="0" dirty="0"/>
              <a:t>第三層 </a:t>
            </a:r>
            <a:r>
              <a:rPr lang="en-US" altLang="zh-TW" noProof="0" dirty="0"/>
              <a:t>Level three</a:t>
            </a:r>
            <a:endParaRPr lang="zh-TW" altLang="en-US" noProof="0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0" y="6519201"/>
            <a:ext cx="971600" cy="366183"/>
          </a:xfrm>
        </p:spPr>
        <p:txBody>
          <a:bodyPr/>
          <a:lstStyle>
            <a:lvl1pPr>
              <a:defRPr sz="120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459FC9CB-BEB9-4AC7-AA67-25DD87166686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404664"/>
            <a:ext cx="8229600" cy="504056"/>
          </a:xfrm>
          <a:prstGeom prst="rect">
            <a:avLst/>
          </a:prstGeom>
        </p:spPr>
        <p:txBody>
          <a:bodyPr/>
          <a:lstStyle>
            <a:lvl1pPr>
              <a:defRPr sz="280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</a:lstStyle>
          <a:p>
            <a:r>
              <a:rPr lang="en-US" altLang="zh-TW" dirty="0"/>
              <a:t>Click to edit Master title style</a:t>
            </a:r>
            <a:endParaRPr lang="zh-TW" altLang="en-US" dirty="0"/>
          </a:p>
        </p:txBody>
      </p:sp>
      <p:pic>
        <p:nvPicPr>
          <p:cNvPr id="6" name="Picture 5" descr="joy of innovation-final copy[1]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1575" y="6308725"/>
            <a:ext cx="14430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442445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04664"/>
            <a:ext cx="8229600" cy="504056"/>
          </a:xfrm>
          <a:prstGeom prst="rect">
            <a:avLst/>
          </a:prstGeom>
        </p:spPr>
        <p:txBody>
          <a:bodyPr/>
          <a:lstStyle>
            <a:lvl1pPr>
              <a:defRPr sz="280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</a:lstStyle>
          <a:p>
            <a:r>
              <a:rPr lang="en-US" altLang="zh-TW" dirty="0"/>
              <a:t>Click to edit Master title style</a:t>
            </a:r>
            <a:endParaRPr lang="zh-TW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5589240"/>
            <a:ext cx="8229600" cy="720080"/>
          </a:xfrm>
          <a:prstGeom prst="rect">
            <a:avLst/>
          </a:prstGeom>
        </p:spPr>
        <p:txBody>
          <a:bodyPr/>
          <a:lstStyle>
            <a:lvl1pPr marL="266700" marR="0" indent="-2667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SzTx/>
              <a:buFont typeface="Wingdings" panose="05000000000000000000" pitchFamily="2" charset="2"/>
              <a:buChar char="n"/>
              <a:tabLst/>
              <a:defRPr sz="160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  <a:lvl2pPr marL="542925" marR="0" indent="-276225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FF"/>
              </a:buClr>
              <a:buSzTx/>
              <a:buFont typeface="Wingdings" panose="05000000000000000000" pitchFamily="2" charset="2"/>
              <a:buChar char="l"/>
              <a:tabLst/>
              <a:defRPr sz="140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2pPr>
            <a:lvl3pPr marL="809625" marR="0" indent="-2667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B050"/>
              </a:buClr>
              <a:buSzTx/>
              <a:buFont typeface="Wingdings" panose="05000000000000000000" pitchFamily="2" charset="2"/>
              <a:buChar char="v"/>
              <a:tabLst/>
              <a:defRPr sz="1400" b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3pPr>
            <a:lvl4pPr marL="1714500" indent="-342900">
              <a:spcBef>
                <a:spcPts val="1000"/>
              </a:spcBef>
              <a:buFont typeface="Calibri" pitchFamily="34" charset="0"/>
              <a:buChar char="»"/>
              <a:defRPr/>
            </a:lvl4pPr>
            <a:lvl5pPr marL="2057400" indent="-228600">
              <a:spcBef>
                <a:spcPts val="1000"/>
              </a:spcBef>
              <a:buFont typeface="Arial" pitchFamily="34" charset="0"/>
              <a:buChar char="»"/>
              <a:defRPr/>
            </a:lvl5pPr>
          </a:lstStyle>
          <a:p>
            <a:pPr lvl="0"/>
            <a:r>
              <a:rPr lang="zh-TW" altLang="en-US" noProof="0" dirty="0"/>
              <a:t>第一層 </a:t>
            </a:r>
            <a:r>
              <a:rPr lang="en-US" altLang="zh-TW" noProof="0" dirty="0"/>
              <a:t>Level one </a:t>
            </a:r>
            <a:endParaRPr lang="zh-TW" altLang="en-US" noProof="0" dirty="0"/>
          </a:p>
          <a:p>
            <a:pPr lvl="1"/>
            <a:r>
              <a:rPr lang="zh-TW" altLang="en-US" noProof="0" dirty="0"/>
              <a:t>第二層 </a:t>
            </a:r>
            <a:r>
              <a:rPr lang="en-US" altLang="zh-TW" noProof="0" dirty="0"/>
              <a:t>Level two</a:t>
            </a:r>
            <a:endParaRPr lang="zh-TW" altLang="en-US" noProof="0" dirty="0"/>
          </a:p>
          <a:p>
            <a:pPr lvl="2"/>
            <a:r>
              <a:rPr lang="zh-TW" altLang="en-US" noProof="0" dirty="0"/>
              <a:t>第三層 </a:t>
            </a:r>
            <a:r>
              <a:rPr lang="en-US" altLang="zh-TW" noProof="0" dirty="0"/>
              <a:t>Level three </a:t>
            </a:r>
            <a:endParaRPr lang="zh-TW" altLang="en-US" noProof="0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0" y="6519201"/>
            <a:ext cx="971600" cy="366183"/>
          </a:xfrm>
        </p:spPr>
        <p:txBody>
          <a:bodyPr/>
          <a:lstStyle>
            <a:lvl1pPr>
              <a:defRPr sz="120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459FC9CB-BEB9-4AC7-AA67-25DD87166686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  <p:pic>
        <p:nvPicPr>
          <p:cNvPr id="5" name="Picture 5" descr="joy of innovation-final copy[1]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1575" y="6308725"/>
            <a:ext cx="14430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958106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-7937" y="6519201"/>
            <a:ext cx="979537" cy="366183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FF09819-A845-4EC2-8CF9-C1E34A8ED756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404664"/>
            <a:ext cx="8229600" cy="504056"/>
          </a:xfrm>
          <a:prstGeom prst="rect">
            <a:avLst/>
          </a:prstGeom>
        </p:spPr>
        <p:txBody>
          <a:bodyPr/>
          <a:lstStyle>
            <a:lvl1pPr>
              <a:defRPr sz="280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</a:lstStyle>
          <a:p>
            <a:r>
              <a:rPr lang="en-US" altLang="zh-TW" dirty="0"/>
              <a:t>Click to edit Master title style</a:t>
            </a:r>
            <a:endParaRPr lang="zh-TW" altLang="en-US" dirty="0"/>
          </a:p>
        </p:txBody>
      </p:sp>
      <p:pic>
        <p:nvPicPr>
          <p:cNvPr id="5" name="Picture 5" descr="joy of innovation-final copy[1]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1575" y="6308725"/>
            <a:ext cx="14430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247894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2225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412777"/>
            <a:ext cx="7772400" cy="144016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000">
                <a:solidFill>
                  <a:srgbClr val="E61C0E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r>
              <a:rPr lang="en-US" altLang="zh-TW" dirty="0"/>
              <a:t>Click to edit Master title style</a:t>
            </a:r>
            <a:endParaRPr lang="zh-TW" alt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501008"/>
            <a:ext cx="6400800" cy="57606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30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TW" dirty="0"/>
              <a:t>Click to edit Master subtitle style</a:t>
            </a:r>
            <a:endParaRPr lang="zh-TW" alt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7164388" y="6356350"/>
            <a:ext cx="1916112" cy="365125"/>
          </a:xfrm>
          <a:prstGeom prst="rect">
            <a:avLst/>
          </a:prstGeom>
        </p:spPr>
        <p:txBody>
          <a:bodyPr/>
          <a:lstStyle>
            <a:lvl1pPr algn="ctr">
              <a:defRPr b="1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>
              <a:defRPr/>
            </a:pPr>
            <a:fld id="{BD1CCC90-7EF2-4A3B-8BC2-04AD65F8FB49}" type="datetime1">
              <a:rPr lang="zh-TW" altLang="en-US"/>
              <a:pPr>
                <a:defRPr/>
              </a:pPr>
              <a:t>2024/10/10</a:t>
            </a:fld>
            <a:endParaRPr lang="zh-TW" alt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164388" y="5949950"/>
            <a:ext cx="1887537" cy="365125"/>
          </a:xfrm>
          <a:prstGeom prst="rect">
            <a:avLst/>
          </a:prstGeom>
        </p:spPr>
        <p:txBody>
          <a:bodyPr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800" b="1">
                <a:latin typeface="+mn-lt"/>
                <a:ea typeface="+mn-ea"/>
              </a:defRPr>
            </a:lvl1pPr>
          </a:lstStyle>
          <a:p>
            <a:pPr>
              <a:defRPr/>
            </a:pPr>
            <a:r>
              <a:rPr lang="zh-TW" altLang="en-US"/>
              <a:t>報告人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>
              <a:defRPr/>
            </a:pPr>
            <a:fld id="{76CF172A-95CD-4FC8-A4FC-9FFE6EFA9D6B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096605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7384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988841"/>
            <a:ext cx="7772400" cy="864096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200" baseline="0">
                <a:solidFill>
                  <a:srgbClr val="C00000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itchFamily="34" charset="0"/>
              </a:defRPr>
            </a:lvl1pPr>
          </a:lstStyle>
          <a:p>
            <a:r>
              <a:rPr lang="en-US" altLang="zh-TW" dirty="0"/>
              <a:t>Click to edit Master title style</a:t>
            </a:r>
            <a:endParaRPr lang="zh-TW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0" y="6519201"/>
            <a:ext cx="971600" cy="366183"/>
          </a:xfrm>
        </p:spPr>
        <p:txBody>
          <a:bodyPr/>
          <a:lstStyle>
            <a:lvl1pPr>
              <a:defRPr sz="120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459FC9CB-BEB9-4AC7-AA67-25DD87166686}" type="slidenum">
              <a:rPr lang="zh-TW" altLang="en-US">
                <a:solidFill>
                  <a:prstClr val="white">
                    <a:lumMod val="65000"/>
                  </a:prstClr>
                </a:solidFill>
              </a:rPr>
              <a:pPr>
                <a:defRPr/>
              </a:pPr>
              <a:t>‹#›</a:t>
            </a:fld>
            <a:endParaRPr lang="zh-TW" altLang="en-US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10" name="文字版面配置區 9"/>
          <p:cNvSpPr>
            <a:spLocks noGrp="1"/>
          </p:cNvSpPr>
          <p:nvPr>
            <p:ph type="body" sz="quarter" idx="12" hasCustomPrompt="1"/>
          </p:nvPr>
        </p:nvSpPr>
        <p:spPr>
          <a:xfrm>
            <a:off x="6948264" y="5733504"/>
            <a:ext cx="1728192" cy="43180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zh-TW" altLang="en-US" dirty="0"/>
              <a:t>單位 </a:t>
            </a:r>
            <a:r>
              <a:rPr lang="en-US" altLang="zh-TW" dirty="0"/>
              <a:t>&amp;</a:t>
            </a:r>
            <a:r>
              <a:rPr lang="zh-TW" altLang="en-US" dirty="0"/>
              <a:t> 日期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3" hasCustomPrompt="1"/>
          </p:nvPr>
        </p:nvSpPr>
        <p:spPr>
          <a:xfrm>
            <a:off x="2175048" y="3068960"/>
            <a:ext cx="4845224" cy="1805086"/>
          </a:xfrm>
          <a:prstGeom prst="rect">
            <a:avLst/>
          </a:prstGeom>
        </p:spPr>
        <p:txBody>
          <a:bodyPr/>
          <a:lstStyle>
            <a:lvl1pPr marL="266700" marR="0" indent="-2667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SzTx/>
              <a:buFont typeface="Wingdings" panose="05000000000000000000" pitchFamily="2" charset="2"/>
              <a:buChar char="n"/>
              <a:tabLst/>
              <a:defRPr sz="160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  <a:lvl2pPr marL="542925" marR="0" indent="-276225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FF"/>
              </a:buClr>
              <a:buSzTx/>
              <a:buFont typeface="Wingdings" panose="05000000000000000000" pitchFamily="2" charset="2"/>
              <a:buChar char="l"/>
              <a:tabLst/>
              <a:defRPr sz="140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2pPr>
            <a:lvl3pPr marL="809625" marR="0" indent="-2667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B050"/>
              </a:buClr>
              <a:buSzTx/>
              <a:buFont typeface="Wingdings" panose="05000000000000000000" pitchFamily="2" charset="2"/>
              <a:buChar char="v"/>
              <a:tabLst/>
              <a:defRPr sz="1400" b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3pPr>
            <a:lvl4pPr marL="1714500" indent="-342900">
              <a:spcBef>
                <a:spcPts val="1000"/>
              </a:spcBef>
              <a:buFont typeface="Calibri" pitchFamily="34" charset="0"/>
              <a:buChar char="»"/>
              <a:defRPr/>
            </a:lvl4pPr>
            <a:lvl5pPr marL="2057400" indent="-228600">
              <a:spcBef>
                <a:spcPts val="1000"/>
              </a:spcBef>
              <a:buFont typeface="Arial" pitchFamily="34" charset="0"/>
              <a:buChar char="»"/>
              <a:defRPr/>
            </a:lvl5pPr>
          </a:lstStyle>
          <a:p>
            <a:pPr lvl="0"/>
            <a:r>
              <a:rPr lang="zh-TW" altLang="en-US" noProof="0" dirty="0"/>
              <a:t>第一層 </a:t>
            </a:r>
            <a:r>
              <a:rPr lang="en-US" altLang="zh-TW" noProof="0" dirty="0"/>
              <a:t>Level one </a:t>
            </a:r>
            <a:endParaRPr lang="zh-TW" altLang="en-US" noProof="0" dirty="0"/>
          </a:p>
          <a:p>
            <a:pPr lvl="1"/>
            <a:r>
              <a:rPr lang="zh-TW" altLang="en-US" noProof="0" dirty="0"/>
              <a:t>第二層 </a:t>
            </a:r>
            <a:r>
              <a:rPr lang="en-US" altLang="zh-TW" noProof="0" dirty="0"/>
              <a:t>Level two</a:t>
            </a:r>
            <a:endParaRPr lang="zh-TW" altLang="en-US" noProof="0" dirty="0"/>
          </a:p>
          <a:p>
            <a:pPr lvl="2"/>
            <a:r>
              <a:rPr lang="zh-TW" altLang="en-US" noProof="0" dirty="0"/>
              <a:t>第三層 </a:t>
            </a:r>
            <a:r>
              <a:rPr lang="en-US" altLang="zh-TW" noProof="0" dirty="0"/>
              <a:t>Level three </a:t>
            </a:r>
            <a:endParaRPr lang="zh-TW" altLang="en-US" noProof="0" dirty="0"/>
          </a:p>
        </p:txBody>
      </p:sp>
      <p:pic>
        <p:nvPicPr>
          <p:cNvPr id="7" name="Picture 9" descr="joy of innovation-final copy[1]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063" y="406400"/>
            <a:ext cx="2093912" cy="57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897238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1125538"/>
            <a:ext cx="8229600" cy="5000096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SzTx/>
              <a:buFont typeface="Wingdings" panose="05000000000000000000" pitchFamily="2" charset="2"/>
              <a:buChar char="n"/>
              <a:tabLst/>
              <a:defRPr lang="zh-TW" altLang="en-US" sz="1800" b="1" kern="1200" baseline="0" noProof="0" dirty="0" smtClean="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itchFamily="34" charset="0"/>
              </a:defRPr>
            </a:lvl1pPr>
            <a:lvl2pPr marL="628650" marR="0" indent="-2667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FF"/>
              </a:buClr>
              <a:buSzTx/>
              <a:buFont typeface="Wingdings" panose="05000000000000000000" pitchFamily="2" charset="2"/>
              <a:buChar char="l"/>
              <a:tabLst/>
              <a:defRPr lang="en-US" altLang="zh-TW" sz="1600" b="1" kern="1200" baseline="0" noProof="0" dirty="0" smtClean="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itchFamily="34" charset="0"/>
              </a:defRPr>
            </a:lvl2pPr>
            <a:lvl3pPr marL="828675" marR="0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3">
                  <a:lumMod val="75000"/>
                </a:schemeClr>
              </a:buClr>
              <a:buSzTx/>
              <a:buFont typeface="Wingdings" panose="05000000000000000000" pitchFamily="2" charset="2"/>
              <a:buChar char="v"/>
              <a:tabLst/>
              <a:defRPr lang="zh-TW" altLang="en-US" sz="1600" b="0" kern="1200" baseline="0" noProof="0" dirty="0" smtClean="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itchFamily="34" charset="0"/>
              </a:defRPr>
            </a:lvl3pPr>
            <a:lvl4pPr marL="1714500" indent="-342900">
              <a:spcBef>
                <a:spcPts val="1000"/>
              </a:spcBef>
              <a:buFont typeface="Calibri" pitchFamily="34" charset="0"/>
              <a:buChar char="»"/>
              <a:defRPr/>
            </a:lvl4pPr>
            <a:lvl5pPr marL="2057400" indent="-228600">
              <a:spcBef>
                <a:spcPts val="1000"/>
              </a:spcBef>
              <a:buFont typeface="Arial" pitchFamily="34" charset="0"/>
              <a:buChar char="»"/>
              <a:defRPr/>
            </a:lvl5pPr>
          </a:lstStyle>
          <a:p>
            <a:pPr lvl="0"/>
            <a:r>
              <a:rPr lang="zh-TW" altLang="en-US" noProof="0" dirty="0"/>
              <a:t>第一層 </a:t>
            </a:r>
            <a:r>
              <a:rPr lang="en-US" altLang="zh-TW" noProof="0" dirty="0"/>
              <a:t>Level one</a:t>
            </a:r>
            <a:endParaRPr lang="zh-TW" altLang="en-US" noProof="0" dirty="0"/>
          </a:p>
          <a:p>
            <a:pPr lvl="1"/>
            <a:r>
              <a:rPr lang="zh-TW" altLang="en-US" noProof="0" dirty="0"/>
              <a:t>第二層 </a:t>
            </a:r>
            <a:r>
              <a:rPr lang="en-US" altLang="zh-TW" noProof="0" dirty="0"/>
              <a:t>Level two</a:t>
            </a:r>
          </a:p>
          <a:p>
            <a:pPr marL="809625" marR="0" lvl="2" indent="-2667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B050"/>
              </a:buClr>
              <a:buSzTx/>
              <a:buFont typeface="Wingdings" panose="05000000000000000000" pitchFamily="2" charset="2"/>
              <a:buChar char="v"/>
              <a:tabLst/>
            </a:pPr>
            <a:r>
              <a:rPr lang="zh-TW" altLang="en-US" noProof="0" dirty="0"/>
              <a:t>第三層 </a:t>
            </a:r>
            <a:r>
              <a:rPr lang="en-US" altLang="zh-TW" noProof="0" dirty="0"/>
              <a:t>Level three</a:t>
            </a:r>
            <a:endParaRPr lang="zh-TW" altLang="en-US" noProof="0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0" y="6519201"/>
            <a:ext cx="971600" cy="366183"/>
          </a:xfrm>
        </p:spPr>
        <p:txBody>
          <a:bodyPr/>
          <a:lstStyle>
            <a:lvl1pPr>
              <a:defRPr sz="120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459FC9CB-BEB9-4AC7-AA67-25DD87166686}" type="slidenum">
              <a:rPr lang="zh-TW" altLang="en-US">
                <a:solidFill>
                  <a:prstClr val="white">
                    <a:lumMod val="65000"/>
                  </a:prstClr>
                </a:solidFill>
              </a:rPr>
              <a:pPr>
                <a:defRPr/>
              </a:pPr>
              <a:t>‹#›</a:t>
            </a:fld>
            <a:endParaRPr lang="zh-TW" altLang="en-US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404664"/>
            <a:ext cx="8229600" cy="504056"/>
          </a:xfrm>
          <a:prstGeom prst="rect">
            <a:avLst/>
          </a:prstGeom>
        </p:spPr>
        <p:txBody>
          <a:bodyPr/>
          <a:lstStyle>
            <a:lvl1pPr>
              <a:defRPr sz="280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</a:lstStyle>
          <a:p>
            <a:r>
              <a:rPr lang="en-US" altLang="zh-TW" dirty="0"/>
              <a:t>Click to edit Master title style</a:t>
            </a:r>
            <a:endParaRPr lang="zh-TW" altLang="en-US" dirty="0"/>
          </a:p>
        </p:txBody>
      </p:sp>
      <p:pic>
        <p:nvPicPr>
          <p:cNvPr id="6" name="Picture 5" descr="joy of innovation-final copy[1]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1575" y="6308725"/>
            <a:ext cx="14430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904338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04664"/>
            <a:ext cx="8229600" cy="504056"/>
          </a:xfrm>
          <a:prstGeom prst="rect">
            <a:avLst/>
          </a:prstGeom>
        </p:spPr>
        <p:txBody>
          <a:bodyPr/>
          <a:lstStyle>
            <a:lvl1pPr>
              <a:defRPr sz="280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</a:lstStyle>
          <a:p>
            <a:r>
              <a:rPr lang="en-US" altLang="zh-TW" dirty="0"/>
              <a:t>Click to edit Master title style</a:t>
            </a:r>
            <a:endParaRPr lang="zh-TW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5589240"/>
            <a:ext cx="8229600" cy="720080"/>
          </a:xfrm>
          <a:prstGeom prst="rect">
            <a:avLst/>
          </a:prstGeom>
        </p:spPr>
        <p:txBody>
          <a:bodyPr/>
          <a:lstStyle>
            <a:lvl1pPr marL="266700" marR="0" indent="-2667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SzTx/>
              <a:buFont typeface="Wingdings" panose="05000000000000000000" pitchFamily="2" charset="2"/>
              <a:buChar char="n"/>
              <a:tabLst/>
              <a:defRPr sz="160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  <a:lvl2pPr marL="542925" marR="0" indent="-276225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FF"/>
              </a:buClr>
              <a:buSzTx/>
              <a:buFont typeface="Wingdings" panose="05000000000000000000" pitchFamily="2" charset="2"/>
              <a:buChar char="l"/>
              <a:tabLst/>
              <a:defRPr sz="140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2pPr>
            <a:lvl3pPr marL="809625" marR="0" indent="-2667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B050"/>
              </a:buClr>
              <a:buSzTx/>
              <a:buFont typeface="Wingdings" panose="05000000000000000000" pitchFamily="2" charset="2"/>
              <a:buChar char="v"/>
              <a:tabLst/>
              <a:defRPr sz="1400" b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3pPr>
            <a:lvl4pPr marL="1714500" indent="-342900">
              <a:spcBef>
                <a:spcPts val="1000"/>
              </a:spcBef>
              <a:buFont typeface="Calibri" pitchFamily="34" charset="0"/>
              <a:buChar char="»"/>
              <a:defRPr/>
            </a:lvl4pPr>
            <a:lvl5pPr marL="2057400" indent="-228600">
              <a:spcBef>
                <a:spcPts val="1000"/>
              </a:spcBef>
              <a:buFont typeface="Arial" pitchFamily="34" charset="0"/>
              <a:buChar char="»"/>
              <a:defRPr/>
            </a:lvl5pPr>
          </a:lstStyle>
          <a:p>
            <a:pPr lvl="0"/>
            <a:r>
              <a:rPr lang="zh-TW" altLang="en-US" noProof="0" dirty="0"/>
              <a:t>第一層 </a:t>
            </a:r>
            <a:r>
              <a:rPr lang="en-US" altLang="zh-TW" noProof="0" dirty="0"/>
              <a:t>Level one </a:t>
            </a:r>
            <a:endParaRPr lang="zh-TW" altLang="en-US" noProof="0" dirty="0"/>
          </a:p>
          <a:p>
            <a:pPr lvl="1"/>
            <a:r>
              <a:rPr lang="zh-TW" altLang="en-US" noProof="0" dirty="0"/>
              <a:t>第二層 </a:t>
            </a:r>
            <a:r>
              <a:rPr lang="en-US" altLang="zh-TW" noProof="0" dirty="0"/>
              <a:t>Level two</a:t>
            </a:r>
            <a:endParaRPr lang="zh-TW" altLang="en-US" noProof="0" dirty="0"/>
          </a:p>
          <a:p>
            <a:pPr lvl="2"/>
            <a:r>
              <a:rPr lang="zh-TW" altLang="en-US" noProof="0" dirty="0"/>
              <a:t>第三層 </a:t>
            </a:r>
            <a:r>
              <a:rPr lang="en-US" altLang="zh-TW" noProof="0" dirty="0"/>
              <a:t>Level three </a:t>
            </a:r>
            <a:endParaRPr lang="zh-TW" altLang="en-US" noProof="0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0" y="6519201"/>
            <a:ext cx="971600" cy="366183"/>
          </a:xfrm>
        </p:spPr>
        <p:txBody>
          <a:bodyPr/>
          <a:lstStyle>
            <a:lvl1pPr>
              <a:defRPr sz="120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459FC9CB-BEB9-4AC7-AA67-25DD87166686}" type="slidenum">
              <a:rPr lang="zh-TW" altLang="en-US">
                <a:solidFill>
                  <a:prstClr val="white">
                    <a:lumMod val="65000"/>
                  </a:prstClr>
                </a:solidFill>
              </a:rPr>
              <a:pPr>
                <a:defRPr/>
              </a:pPr>
              <a:t>‹#›</a:t>
            </a:fld>
            <a:endParaRPr lang="zh-TW" altLang="en-US" dirty="0">
              <a:solidFill>
                <a:prstClr val="white">
                  <a:lumMod val="65000"/>
                </a:prstClr>
              </a:solidFill>
            </a:endParaRPr>
          </a:p>
        </p:txBody>
      </p:sp>
      <p:pic>
        <p:nvPicPr>
          <p:cNvPr id="5" name="Picture 5" descr="joy of innovation-final copy[1]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1575" y="6308725"/>
            <a:ext cx="14430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691068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-7937" y="6519201"/>
            <a:ext cx="979537" cy="366183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FF09819-A845-4EC2-8CF9-C1E34A8ED756}" type="slidenum">
              <a:rPr lang="zh-TW" altLang="en-US">
                <a:solidFill>
                  <a:prstClr val="white">
                    <a:lumMod val="50000"/>
                  </a:prstClr>
                </a:solidFill>
              </a:rPr>
              <a:pPr>
                <a:defRPr/>
              </a:pPr>
              <a:t>‹#›</a:t>
            </a:fld>
            <a:endParaRPr lang="zh-TW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404664"/>
            <a:ext cx="8229600" cy="504056"/>
          </a:xfrm>
          <a:prstGeom prst="rect">
            <a:avLst/>
          </a:prstGeom>
        </p:spPr>
        <p:txBody>
          <a:bodyPr/>
          <a:lstStyle>
            <a:lvl1pPr>
              <a:defRPr sz="280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</a:lstStyle>
          <a:p>
            <a:r>
              <a:rPr lang="en-US" altLang="zh-TW" dirty="0"/>
              <a:t>Click to edit Master title style</a:t>
            </a:r>
            <a:endParaRPr lang="zh-TW" altLang="en-US" dirty="0"/>
          </a:p>
        </p:txBody>
      </p:sp>
      <p:pic>
        <p:nvPicPr>
          <p:cNvPr id="5" name="Picture 5" descr="joy of innovation-final copy[1]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1575" y="6308725"/>
            <a:ext cx="14430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809629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4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5" y="1"/>
            <a:ext cx="9144000" cy="6885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6510006"/>
            <a:ext cx="899592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783C173E-1730-4542-968C-CED62323C27C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994" r:id="rId1"/>
    <p:sldLayoutId id="2147484995" r:id="rId2"/>
    <p:sldLayoutId id="2147484996" r:id="rId3"/>
    <p:sldLayoutId id="2147484992" r:id="rId4"/>
    <p:sldLayoutId id="2147484997" r:id="rId5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rgbClr val="D00600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D00600"/>
          </a:solidFill>
          <a:latin typeface="Calibri" pitchFamily="34" charset="0"/>
          <a:ea typeface="新細明體" charset="-12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D00600"/>
          </a:solidFill>
          <a:latin typeface="Calibri" pitchFamily="34" charset="0"/>
          <a:ea typeface="新細明體" charset="-12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D00600"/>
          </a:solidFill>
          <a:latin typeface="Calibri" pitchFamily="34" charset="0"/>
          <a:ea typeface="新細明體" charset="-12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D00600"/>
          </a:solidFill>
          <a:latin typeface="Calibri" pitchFamily="34" charset="0"/>
          <a:ea typeface="新細明體" charset="-120"/>
        </a:defRPr>
      </a:lvl5pPr>
      <a:lvl6pPr marL="457200" algn="ctr" rtl="0" fontAlgn="base">
        <a:spcBef>
          <a:spcPct val="0"/>
        </a:spcBef>
        <a:spcAft>
          <a:spcPct val="0"/>
        </a:spcAft>
        <a:defRPr sz="3600" b="1">
          <a:solidFill>
            <a:srgbClr val="D00600"/>
          </a:solidFill>
          <a:latin typeface="Calibri" pitchFamily="34" charset="0"/>
          <a:ea typeface="新細明體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sz="3600" b="1">
          <a:solidFill>
            <a:srgbClr val="D00600"/>
          </a:solidFill>
          <a:latin typeface="Calibri" pitchFamily="34" charset="0"/>
          <a:ea typeface="新細明體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sz="3600" b="1">
          <a:solidFill>
            <a:srgbClr val="D00600"/>
          </a:solidFill>
          <a:latin typeface="Calibri" pitchFamily="34" charset="0"/>
          <a:ea typeface="新細明體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sz="3600" b="1">
          <a:solidFill>
            <a:srgbClr val="D00600"/>
          </a:solidFill>
          <a:latin typeface="Calibri" pitchFamily="34" charset="0"/>
          <a:ea typeface="新細明體" charset="-120"/>
        </a:defRPr>
      </a:lvl9pPr>
    </p:titleStyle>
    <p:bodyStyle>
      <a:lvl1pPr marL="342900" marR="0" indent="-342900" algn="l" defTabSz="914400" rtl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lr>
          <a:srgbClr val="C00000"/>
        </a:buClr>
        <a:buSzTx/>
        <a:buFont typeface="Wingdings" pitchFamily="2" charset="2"/>
        <a:buChar char="n"/>
        <a:tabLst/>
        <a:defRPr lang="en-US" altLang="zh-TW" sz="1800" b="1" kern="1200" baseline="0" noProof="0" dirty="0" smtClean="0">
          <a:solidFill>
            <a:schemeClr val="tx1"/>
          </a:solidFill>
          <a:latin typeface="Calibri" panose="020F0502020204030204" pitchFamily="34" charset="0"/>
          <a:ea typeface="微軟正黑體" panose="020B0604030504040204" pitchFamily="34" charset="-120"/>
          <a:cs typeface="Arial" pitchFamily="34" charset="0"/>
        </a:defRPr>
      </a:lvl1pPr>
      <a:lvl2pPr marL="628650" marR="0" indent="-228600" algn="l" defTabSz="914400" rtl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lr>
          <a:srgbClr val="3333FF"/>
        </a:buClr>
        <a:buSzTx/>
        <a:buFont typeface="Wingdings" pitchFamily="2" charset="2"/>
        <a:buChar char="l"/>
        <a:tabLst/>
        <a:defRPr lang="en-US" altLang="zh-TW" sz="1600" b="1" kern="1200" baseline="0" noProof="0" dirty="0" smtClean="0">
          <a:solidFill>
            <a:schemeClr val="tx1"/>
          </a:solidFill>
          <a:latin typeface="Calibri" panose="020F0502020204030204" pitchFamily="34" charset="0"/>
          <a:ea typeface="微軟正黑體" panose="020B0604030504040204" pitchFamily="34" charset="-120"/>
          <a:cs typeface="Arial" pitchFamily="34" charset="0"/>
        </a:defRPr>
      </a:lvl2pPr>
      <a:lvl3pPr marL="895350" marR="0" indent="-266700" algn="l" defTabSz="914400" rtl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lr>
          <a:srgbClr val="00B050"/>
        </a:buClr>
        <a:buSzTx/>
        <a:buFont typeface="Wingdings" panose="05000000000000000000" pitchFamily="2" charset="2"/>
        <a:buChar char="v"/>
        <a:tabLst/>
        <a:defRPr lang="en-US" altLang="zh-TW" sz="1600" b="0" kern="1200" baseline="0" noProof="0" dirty="0" smtClean="0">
          <a:solidFill>
            <a:schemeClr val="tx1"/>
          </a:solidFill>
          <a:latin typeface="Calibri" panose="020F0502020204030204" pitchFamily="34" charset="0"/>
          <a:ea typeface="微軟正黑體" panose="020B0604030504040204" pitchFamily="34" charset="-120"/>
          <a:cs typeface="Arial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D00600"/>
        </a:buClr>
        <a:buFont typeface="Arial" charset="0"/>
        <a:buChar char="–"/>
        <a:defRPr sz="2400" kern="1200">
          <a:solidFill>
            <a:schemeClr val="tx1"/>
          </a:solidFill>
          <a:latin typeface="+mn-lt"/>
          <a:ea typeface="+mn-ea"/>
          <a:cs typeface="Arial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D00600"/>
        </a:buClr>
        <a:buFont typeface="Arial" charset="0"/>
        <a:buChar char="»"/>
        <a:defRPr lang="en-US" altLang="zh-TW" sz="2400" kern="1200" dirty="0">
          <a:solidFill>
            <a:schemeClr val="tx1"/>
          </a:solidFill>
          <a:latin typeface="+mn-lt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4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5" y="1"/>
            <a:ext cx="9144000" cy="6885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6510006"/>
            <a:ext cx="899592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783C173E-1730-4542-968C-CED62323C27C}" type="slidenum">
              <a:rPr lang="zh-TW" altLang="en-US">
                <a:solidFill>
                  <a:prstClr val="white">
                    <a:lumMod val="50000"/>
                  </a:prstClr>
                </a:solidFill>
              </a:rPr>
              <a:pPr>
                <a:defRPr/>
              </a:pPr>
              <a:t>‹#›</a:t>
            </a:fld>
            <a:endParaRPr lang="zh-TW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98925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999" r:id="rId1"/>
    <p:sldLayoutId id="2147485000" r:id="rId2"/>
    <p:sldLayoutId id="2147485001" r:id="rId3"/>
    <p:sldLayoutId id="2147485002" r:id="rId4"/>
    <p:sldLayoutId id="2147485003" r:id="rId5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rgbClr val="D00600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D00600"/>
          </a:solidFill>
          <a:latin typeface="Calibri" pitchFamily="34" charset="0"/>
          <a:ea typeface="新細明體" charset="-12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D00600"/>
          </a:solidFill>
          <a:latin typeface="Calibri" pitchFamily="34" charset="0"/>
          <a:ea typeface="新細明體" charset="-12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D00600"/>
          </a:solidFill>
          <a:latin typeface="Calibri" pitchFamily="34" charset="0"/>
          <a:ea typeface="新細明體" charset="-12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D00600"/>
          </a:solidFill>
          <a:latin typeface="Calibri" pitchFamily="34" charset="0"/>
          <a:ea typeface="新細明體" charset="-120"/>
        </a:defRPr>
      </a:lvl5pPr>
      <a:lvl6pPr marL="457200" algn="ctr" rtl="0" fontAlgn="base">
        <a:spcBef>
          <a:spcPct val="0"/>
        </a:spcBef>
        <a:spcAft>
          <a:spcPct val="0"/>
        </a:spcAft>
        <a:defRPr sz="3600" b="1">
          <a:solidFill>
            <a:srgbClr val="D00600"/>
          </a:solidFill>
          <a:latin typeface="Calibri" pitchFamily="34" charset="0"/>
          <a:ea typeface="新細明體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sz="3600" b="1">
          <a:solidFill>
            <a:srgbClr val="D00600"/>
          </a:solidFill>
          <a:latin typeface="Calibri" pitchFamily="34" charset="0"/>
          <a:ea typeface="新細明體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sz="3600" b="1">
          <a:solidFill>
            <a:srgbClr val="D00600"/>
          </a:solidFill>
          <a:latin typeface="Calibri" pitchFamily="34" charset="0"/>
          <a:ea typeface="新細明體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sz="3600" b="1">
          <a:solidFill>
            <a:srgbClr val="D00600"/>
          </a:solidFill>
          <a:latin typeface="Calibri" pitchFamily="34" charset="0"/>
          <a:ea typeface="新細明體" charset="-120"/>
        </a:defRPr>
      </a:lvl9pPr>
    </p:titleStyle>
    <p:bodyStyle>
      <a:lvl1pPr marL="342900" marR="0" indent="-342900" algn="l" defTabSz="914400" rtl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lr>
          <a:srgbClr val="C00000"/>
        </a:buClr>
        <a:buSzTx/>
        <a:buFont typeface="Wingdings" pitchFamily="2" charset="2"/>
        <a:buChar char="n"/>
        <a:tabLst/>
        <a:defRPr lang="en-US" altLang="zh-TW" sz="1800" b="1" kern="1200" baseline="0" noProof="0" dirty="0" smtClean="0">
          <a:solidFill>
            <a:schemeClr val="tx1"/>
          </a:solidFill>
          <a:latin typeface="Calibri" panose="020F0502020204030204" pitchFamily="34" charset="0"/>
          <a:ea typeface="微軟正黑體" panose="020B0604030504040204" pitchFamily="34" charset="-120"/>
          <a:cs typeface="Arial" pitchFamily="34" charset="0"/>
        </a:defRPr>
      </a:lvl1pPr>
      <a:lvl2pPr marL="628650" marR="0" indent="-228600" algn="l" defTabSz="914400" rtl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lr>
          <a:srgbClr val="3333FF"/>
        </a:buClr>
        <a:buSzTx/>
        <a:buFont typeface="Wingdings" pitchFamily="2" charset="2"/>
        <a:buChar char="l"/>
        <a:tabLst/>
        <a:defRPr lang="en-US" altLang="zh-TW" sz="1600" b="1" kern="1200" baseline="0" noProof="0" dirty="0" smtClean="0">
          <a:solidFill>
            <a:schemeClr val="tx1"/>
          </a:solidFill>
          <a:latin typeface="Calibri" panose="020F0502020204030204" pitchFamily="34" charset="0"/>
          <a:ea typeface="微軟正黑體" panose="020B0604030504040204" pitchFamily="34" charset="-120"/>
          <a:cs typeface="Arial" pitchFamily="34" charset="0"/>
        </a:defRPr>
      </a:lvl2pPr>
      <a:lvl3pPr marL="895350" marR="0" indent="-266700" algn="l" defTabSz="914400" rtl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lr>
          <a:srgbClr val="00B050"/>
        </a:buClr>
        <a:buSzTx/>
        <a:buFont typeface="Wingdings" panose="05000000000000000000" pitchFamily="2" charset="2"/>
        <a:buChar char="v"/>
        <a:tabLst/>
        <a:defRPr lang="en-US" altLang="zh-TW" sz="1600" b="0" kern="1200" baseline="0" noProof="0" dirty="0" smtClean="0">
          <a:solidFill>
            <a:schemeClr val="tx1"/>
          </a:solidFill>
          <a:latin typeface="Calibri" panose="020F0502020204030204" pitchFamily="34" charset="0"/>
          <a:ea typeface="微軟正黑體" panose="020B0604030504040204" pitchFamily="34" charset="-120"/>
          <a:cs typeface="Arial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D00600"/>
        </a:buClr>
        <a:buFont typeface="Arial" charset="0"/>
        <a:buChar char="–"/>
        <a:defRPr sz="2400" kern="1200">
          <a:solidFill>
            <a:schemeClr val="tx1"/>
          </a:solidFill>
          <a:latin typeface="+mn-lt"/>
          <a:ea typeface="+mn-ea"/>
          <a:cs typeface="Arial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D00600"/>
        </a:buClr>
        <a:buFont typeface="Arial" charset="0"/>
        <a:buChar char="»"/>
        <a:defRPr lang="en-US" altLang="zh-TW" sz="2400" kern="1200" dirty="0">
          <a:solidFill>
            <a:schemeClr val="tx1"/>
          </a:solidFill>
          <a:latin typeface="+mn-lt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Macro-Enabled_Worksheet.xlsm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em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投影片編號版面配置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A6D471B-D358-46FD-B790-B478E46D25E8}" type="slidenum">
              <a:rPr lang="zh-TW" altLang="en-US" smtClean="0"/>
              <a:pPr>
                <a:defRPr/>
              </a:pPr>
              <a:t>0</a:t>
            </a:fld>
            <a:endParaRPr lang="zh-TW" altLang="en-US" dirty="0"/>
          </a:p>
        </p:txBody>
      </p:sp>
      <p:sp>
        <p:nvSpPr>
          <p:cNvPr id="6" name="標題 1"/>
          <p:cNvSpPr txBox="1">
            <a:spLocks/>
          </p:cNvSpPr>
          <p:nvPr/>
        </p:nvSpPr>
        <p:spPr>
          <a:xfrm>
            <a:off x="1619672" y="1844824"/>
            <a:ext cx="5904656" cy="792088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 kern="1200" baseline="0">
                <a:solidFill>
                  <a:srgbClr val="C00000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itchFamily="34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D00600"/>
                </a:solidFill>
                <a:latin typeface="Calibri" pitchFamily="34" charset="0"/>
                <a:ea typeface="新細明體" charset="-12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D00600"/>
                </a:solidFill>
                <a:latin typeface="Calibri" pitchFamily="34" charset="0"/>
                <a:ea typeface="新細明體" charset="-12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D00600"/>
                </a:solidFill>
                <a:latin typeface="Calibri" pitchFamily="34" charset="0"/>
                <a:ea typeface="新細明體" charset="-12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D00600"/>
                </a:solidFill>
                <a:latin typeface="Calibri" pitchFamily="34" charset="0"/>
                <a:ea typeface="新細明體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D00600"/>
                </a:solidFill>
                <a:latin typeface="Calibri" pitchFamily="34" charset="0"/>
                <a:ea typeface="新細明體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D00600"/>
                </a:solidFill>
                <a:latin typeface="Calibri" pitchFamily="34" charset="0"/>
                <a:ea typeface="新細明體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D00600"/>
                </a:solidFill>
                <a:latin typeface="Calibri" pitchFamily="34" charset="0"/>
                <a:ea typeface="新細明體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D00600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>
              <a:defRPr/>
            </a:pPr>
            <a:r>
              <a:rPr kumimoji="0" lang="en-US" sz="2800" dirty="0"/>
              <a:t>MTBF </a:t>
            </a:r>
            <a:r>
              <a:rPr kumimoji="0" lang="zh-TW" altLang="en-US" sz="2800" dirty="0"/>
              <a:t>操作方式</a:t>
            </a:r>
            <a:r>
              <a:rPr kumimoji="0" lang="en-US" altLang="zh-TW" sz="2800" dirty="0"/>
              <a:t>(</a:t>
            </a:r>
            <a:r>
              <a:rPr kumimoji="0" lang="zh-TW" altLang="en-US" sz="2800" dirty="0"/>
              <a:t>使用 </a:t>
            </a:r>
            <a:r>
              <a:rPr kumimoji="0" lang="en-US" altLang="zh-TW" sz="2800" dirty="0"/>
              <a:t>Power BI)</a:t>
            </a:r>
            <a:endParaRPr kumimoji="0" lang="en-US" sz="2800" dirty="0"/>
          </a:p>
        </p:txBody>
      </p:sp>
    </p:spTree>
    <p:extLst>
      <p:ext uri="{BB962C8B-B14F-4D97-AF65-F5344CB8AC3E}">
        <p14:creationId xmlns:p14="http://schemas.microsoft.com/office/powerpoint/2010/main" val="39798707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圖片 20">
            <a:extLst>
              <a:ext uri="{FF2B5EF4-FFF2-40B4-BE49-F238E27FC236}">
                <a16:creationId xmlns:a16="http://schemas.microsoft.com/office/drawing/2014/main" id="{F3CCC6CA-A28E-66C4-E4B1-A803C3720B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972" y="1295816"/>
            <a:ext cx="4820323" cy="4848902"/>
          </a:xfrm>
          <a:prstGeom prst="rect">
            <a:avLst/>
          </a:prstGeom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66509B18-C0E7-1E32-9479-F85B03EAD1E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FF09819-A845-4EC2-8CF9-C1E34A8ED756}" type="slidenum">
              <a:rPr lang="zh-TW" altLang="en-US" smtClean="0"/>
              <a:pPr>
                <a:defRPr/>
              </a:pPr>
              <a:t>9</a:t>
            </a:fld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F4E93131-DDEC-D8AA-B89F-2EB89F033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開啟 </a:t>
            </a:r>
            <a:r>
              <a:rPr lang="en-US" altLang="zh-TW" dirty="0"/>
              <a:t>Excel</a:t>
            </a:r>
            <a:endParaRPr lang="en-US" dirty="0"/>
          </a:p>
        </p:txBody>
      </p:sp>
      <p:graphicFrame>
        <p:nvGraphicFramePr>
          <p:cNvPr id="6" name="物件 5">
            <a:extLst>
              <a:ext uri="{FF2B5EF4-FFF2-40B4-BE49-F238E27FC236}">
                <a16:creationId xmlns:a16="http://schemas.microsoft.com/office/drawing/2014/main" id="{2FB5FC31-9ABD-3F20-52EE-8BD31D4EC2B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58375313"/>
              </p:ext>
            </p:extLst>
          </p:nvPr>
        </p:nvGraphicFramePr>
        <p:xfrm>
          <a:off x="7236296" y="1340768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Macro-Enabled Worksheet" showAsIcon="1" r:id="rId3" imgW="914400" imgH="771525" progId="Excel.SheetMacroEnabled.12">
                  <p:embed/>
                </p:oleObj>
              </mc:Choice>
              <mc:Fallback>
                <p:oleObj name="Macro-Enabled Worksheet" showAsIcon="1" r:id="rId3" imgW="914400" imgH="771525" progId="Excel.SheetMacroEnabled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236296" y="1340768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文字方塊 12">
            <a:extLst>
              <a:ext uri="{FF2B5EF4-FFF2-40B4-BE49-F238E27FC236}">
                <a16:creationId xmlns:a16="http://schemas.microsoft.com/office/drawing/2014/main" id="{9EDEFE53-B71E-3359-6EBD-8EDC2DFAC568}"/>
              </a:ext>
            </a:extLst>
          </p:cNvPr>
          <p:cNvSpPr txBox="1"/>
          <p:nvPr/>
        </p:nvSpPr>
        <p:spPr>
          <a:xfrm>
            <a:off x="7020272" y="217500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</a:rPr>
              <a:t>2</a:t>
            </a:r>
            <a:endParaRPr lang="en-US" b="1" dirty="0">
              <a:solidFill>
                <a:srgbClr val="FF0000"/>
              </a:solidFill>
            </a:endParaRPr>
          </a:p>
        </p:txBody>
      </p: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7224CBDD-5A33-38BE-533F-FDE1EE0883A2}"/>
              </a:ext>
            </a:extLst>
          </p:cNvPr>
          <p:cNvCxnSpPr>
            <a:cxnSpLocks/>
          </p:cNvCxnSpPr>
          <p:nvPr/>
        </p:nvCxnSpPr>
        <p:spPr>
          <a:xfrm>
            <a:off x="5239417" y="879127"/>
            <a:ext cx="1780855" cy="57233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CA4950A9-4153-7196-0642-189AFA36E9E2}"/>
              </a:ext>
            </a:extLst>
          </p:cNvPr>
          <p:cNvSpPr txBox="1"/>
          <p:nvPr/>
        </p:nvSpPr>
        <p:spPr>
          <a:xfrm>
            <a:off x="6763342" y="90872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</a:rPr>
              <a:t>1</a:t>
            </a:r>
            <a:endParaRPr lang="en-US" b="1" dirty="0">
              <a:solidFill>
                <a:srgbClr val="FF0000"/>
              </a:solidFill>
            </a:endParaRPr>
          </a:p>
        </p:txBody>
      </p: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9C0D4B31-8D27-9185-6EC9-D6E2B15F4EB6}"/>
              </a:ext>
            </a:extLst>
          </p:cNvPr>
          <p:cNvCxnSpPr>
            <a:cxnSpLocks/>
          </p:cNvCxnSpPr>
          <p:nvPr/>
        </p:nvCxnSpPr>
        <p:spPr>
          <a:xfrm flipH="1" flipV="1">
            <a:off x="3491880" y="1955515"/>
            <a:ext cx="3422305" cy="52977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BDE3630F-3CBB-1302-2907-768B92573FDE}"/>
              </a:ext>
            </a:extLst>
          </p:cNvPr>
          <p:cNvSpPr txBox="1"/>
          <p:nvPr/>
        </p:nvSpPr>
        <p:spPr>
          <a:xfrm>
            <a:off x="7020272" y="2544341"/>
            <a:ext cx="1295144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zh-TW" altLang="en-US" b="1" dirty="0"/>
              <a:t>點選資料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9428750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648052F9-B7C1-D092-F31F-AB708099209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FF09819-A845-4EC2-8CF9-C1E34A8ED756}" type="slidenum">
              <a:rPr lang="zh-TW" altLang="en-US" smtClean="0"/>
              <a:pPr>
                <a:defRPr/>
              </a:pPr>
              <a:t>10</a:t>
            </a:fld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37992775-0908-4808-83BE-6F31AF3A1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4640CA78-C5F2-1B54-7EA2-2A4F7A5279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783" y="1289246"/>
            <a:ext cx="4782217" cy="5229955"/>
          </a:xfrm>
          <a:prstGeom prst="rect">
            <a:avLst/>
          </a:prstGeom>
        </p:spPr>
      </p:pic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0516410D-9473-7637-F9AF-7A4F6AA660DC}"/>
              </a:ext>
            </a:extLst>
          </p:cNvPr>
          <p:cNvCxnSpPr>
            <a:cxnSpLocks/>
          </p:cNvCxnSpPr>
          <p:nvPr/>
        </p:nvCxnSpPr>
        <p:spPr>
          <a:xfrm>
            <a:off x="3779912" y="2492896"/>
            <a:ext cx="1780855" cy="57233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0" name="文字方塊 9">
            <a:extLst>
              <a:ext uri="{FF2B5EF4-FFF2-40B4-BE49-F238E27FC236}">
                <a16:creationId xmlns:a16="http://schemas.microsoft.com/office/drawing/2014/main" id="{D0065EA2-101B-8E5E-ABD2-B160E0B7A881}"/>
              </a:ext>
            </a:extLst>
          </p:cNvPr>
          <p:cNvSpPr txBox="1"/>
          <p:nvPr/>
        </p:nvSpPr>
        <p:spPr>
          <a:xfrm>
            <a:off x="5674877" y="259439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</a:rPr>
              <a:t>1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CD60C325-5980-C179-8E47-CF7F9C49F12A}"/>
              </a:ext>
            </a:extLst>
          </p:cNvPr>
          <p:cNvSpPr txBox="1"/>
          <p:nvPr/>
        </p:nvSpPr>
        <p:spPr>
          <a:xfrm>
            <a:off x="5856428" y="2963728"/>
            <a:ext cx="1883924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zh-TW" altLang="en-US" b="1" dirty="0"/>
              <a:t>點選全部重新整</a:t>
            </a:r>
            <a:endParaRPr lang="en-US" b="1" dirty="0"/>
          </a:p>
        </p:txBody>
      </p: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47E92E2E-945A-F8E8-B543-393AC6481C1C}"/>
              </a:ext>
            </a:extLst>
          </p:cNvPr>
          <p:cNvCxnSpPr>
            <a:cxnSpLocks/>
          </p:cNvCxnSpPr>
          <p:nvPr/>
        </p:nvCxnSpPr>
        <p:spPr>
          <a:xfrm flipH="1">
            <a:off x="2016123" y="4077072"/>
            <a:ext cx="3726195" cy="36004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ADDFEEB8-E6F4-008B-7441-726C8C9A2A31}"/>
              </a:ext>
            </a:extLst>
          </p:cNvPr>
          <p:cNvSpPr txBox="1"/>
          <p:nvPr/>
        </p:nvSpPr>
        <p:spPr>
          <a:xfrm>
            <a:off x="5858683" y="392510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</a:rPr>
              <a:t>2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382C81C1-F728-CABC-6ACA-C0B0A97600B7}"/>
              </a:ext>
            </a:extLst>
          </p:cNvPr>
          <p:cNvSpPr txBox="1"/>
          <p:nvPr/>
        </p:nvSpPr>
        <p:spPr>
          <a:xfrm>
            <a:off x="6276734" y="4109767"/>
            <a:ext cx="1883924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zh-TW" altLang="en-US" b="1" dirty="0"/>
              <a:t>確認日期</a:t>
            </a:r>
            <a:endParaRPr lang="en-US" b="1" dirty="0"/>
          </a:p>
        </p:txBody>
      </p: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61678AB2-8076-5A46-DDB6-8EEA3A9AFF8C}"/>
              </a:ext>
            </a:extLst>
          </p:cNvPr>
          <p:cNvCxnSpPr>
            <a:cxnSpLocks/>
          </p:cNvCxnSpPr>
          <p:nvPr/>
        </p:nvCxnSpPr>
        <p:spPr>
          <a:xfrm flipH="1" flipV="1">
            <a:off x="2396048" y="5177678"/>
            <a:ext cx="2752016" cy="39107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1717D3C2-B202-ACC8-6F87-BD1C3638C3D3}"/>
              </a:ext>
            </a:extLst>
          </p:cNvPr>
          <p:cNvSpPr txBox="1"/>
          <p:nvPr/>
        </p:nvSpPr>
        <p:spPr>
          <a:xfrm>
            <a:off x="5141809" y="523997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</a:rPr>
              <a:t>3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81C7712C-D188-8AB8-C49D-EE56EE5C1202}"/>
              </a:ext>
            </a:extLst>
          </p:cNvPr>
          <p:cNvSpPr txBox="1"/>
          <p:nvPr/>
        </p:nvSpPr>
        <p:spPr>
          <a:xfrm>
            <a:off x="5443495" y="5514979"/>
            <a:ext cx="1883924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zh-TW" altLang="en-US" b="1" dirty="0"/>
              <a:t>複製前五筆資料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2189094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65B2DD49-30F6-019D-2AF5-D44982C36DD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FF09819-A845-4EC2-8CF9-C1E34A8ED756}" type="slidenum">
              <a:rPr lang="zh-TW" altLang="en-US" smtClean="0"/>
              <a:pPr>
                <a:defRPr/>
              </a:pPr>
              <a:t>11</a:t>
            </a:fld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F1BF069C-88FE-BC2D-D4D9-D491D463B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MTBF </a:t>
            </a:r>
            <a:r>
              <a:rPr lang="zh-TW" altLang="en-US" dirty="0"/>
              <a:t>計算公式</a:t>
            </a:r>
            <a:endParaRPr 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5EF5DB2-3A0B-AE14-52FC-6509E5D4EE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494" y="2276872"/>
            <a:ext cx="9144000" cy="3172028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C0198499-11EF-DA66-CEFE-612C37568656}"/>
              </a:ext>
            </a:extLst>
          </p:cNvPr>
          <p:cNvSpPr txBox="1"/>
          <p:nvPr/>
        </p:nvSpPr>
        <p:spPr>
          <a:xfrm>
            <a:off x="827584" y="1372390"/>
            <a:ext cx="71287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b="1" i="1" dirty="0">
                <a:solidFill>
                  <a:srgbClr val="FF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MTBF</a:t>
            </a:r>
            <a:r>
              <a:rPr lang="en-US" sz="1800" b="1" i="1" dirty="0">
                <a:solidFill>
                  <a:srgbClr val="DD4B39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 </a:t>
            </a:r>
            <a:r>
              <a:rPr lang="en-US" sz="1800" b="1" dirty="0">
                <a:solidFill>
                  <a:srgbClr val="545454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  </a:t>
            </a:r>
            <a:r>
              <a:rPr lang="en-US" sz="1800" b="1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( Mean Time Between Failures ) , </a:t>
            </a:r>
            <a:r>
              <a:rPr lang="zh-TW" sz="1800" b="1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代表平均故障間隔時間。</a:t>
            </a:r>
            <a:endParaRPr lang="en-US" sz="1800" b="1" dirty="0">
              <a:effectLst/>
              <a:latin typeface="Calibri" panose="020F0502020204030204" pitchFamily="34" charset="0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0343124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FADCDB2F-3FE5-1555-58F9-6403A928528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FF09819-A845-4EC2-8CF9-C1E34A8ED756}" type="slidenum">
              <a:rPr lang="zh-TW" altLang="en-US" smtClean="0"/>
              <a:pPr>
                <a:defRPr/>
              </a:pPr>
              <a:t>12</a:t>
            </a:fld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2EDB55E6-CFBA-CD9A-1267-93BCF2CDE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開啟 </a:t>
            </a:r>
            <a:r>
              <a:rPr lang="en-US" altLang="zh-TW" dirty="0"/>
              <a:t>Outlook</a:t>
            </a:r>
            <a:endParaRPr 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FB7E82C-1E8C-46D0-7090-74B50E0B66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1196752"/>
            <a:ext cx="2991267" cy="2057687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1DB5AEBA-86DD-AD86-12AE-3D3551B24353}"/>
              </a:ext>
            </a:extLst>
          </p:cNvPr>
          <p:cNvSpPr txBox="1"/>
          <p:nvPr/>
        </p:nvSpPr>
        <p:spPr>
          <a:xfrm>
            <a:off x="4463990" y="1640984"/>
            <a:ext cx="3708410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zh-TW" altLang="en-US" b="1" dirty="0"/>
              <a:t>新增電子郵件</a:t>
            </a:r>
            <a:endParaRPr lang="en-US" b="1" dirty="0"/>
          </a:p>
        </p:txBody>
      </p:sp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235379FB-0874-4BBC-42F6-6DD5FF6BBF41}"/>
              </a:ext>
            </a:extLst>
          </p:cNvPr>
          <p:cNvCxnSpPr>
            <a:cxnSpLocks/>
          </p:cNvCxnSpPr>
          <p:nvPr/>
        </p:nvCxnSpPr>
        <p:spPr>
          <a:xfrm flipH="1">
            <a:off x="1835696" y="2010316"/>
            <a:ext cx="2628294" cy="33856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95928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823A4DC3-7D15-5FD3-E8E9-82C4C78DF6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453" y="952654"/>
            <a:ext cx="7959094" cy="5949950"/>
          </a:xfrm>
          <a:prstGeom prst="rect">
            <a:avLst/>
          </a:prstGeom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6CC0EFCE-61B7-C2E0-0007-A59B380D57F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FF09819-A845-4EC2-8CF9-C1E34A8ED756}" type="slidenum">
              <a:rPr lang="zh-TW" altLang="en-US" smtClean="0"/>
              <a:pPr>
                <a:defRPr/>
              </a:pPr>
              <a:t>13</a:t>
            </a:fld>
            <a:endParaRPr lang="zh-TW" altLang="en-US" dirty="0"/>
          </a:p>
        </p:txBody>
      </p:sp>
      <p:sp>
        <p:nvSpPr>
          <p:cNvPr id="6" name="標題 5">
            <a:extLst>
              <a:ext uri="{FF2B5EF4-FFF2-40B4-BE49-F238E27FC236}">
                <a16:creationId xmlns:a16="http://schemas.microsoft.com/office/drawing/2014/main" id="{5ED6EB04-5C1E-D822-414C-513DC6F52F9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04813"/>
            <a:ext cx="8229600" cy="5232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zh-TW" altLang="en-US" b="1" dirty="0"/>
              <a:t>將擷取 </a:t>
            </a:r>
            <a:r>
              <a:rPr lang="en-US" b="1" dirty="0"/>
              <a:t>MTBF</a:t>
            </a:r>
            <a:r>
              <a:rPr lang="zh-TW" altLang="en-US" dirty="0"/>
              <a:t> </a:t>
            </a:r>
            <a:r>
              <a:rPr lang="en-US" altLang="zh-TW" dirty="0"/>
              <a:t>Machine</a:t>
            </a:r>
            <a:r>
              <a:rPr lang="zh-TW" altLang="en-US" b="1" dirty="0"/>
              <a:t> 前五名</a:t>
            </a:r>
            <a:endParaRPr lang="en-US" b="1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37123EF4-16FE-7881-E890-0FF072172BCF}"/>
              </a:ext>
            </a:extLst>
          </p:cNvPr>
          <p:cNvSpPr txBox="1"/>
          <p:nvPr/>
        </p:nvSpPr>
        <p:spPr>
          <a:xfrm>
            <a:off x="3131840" y="1049976"/>
            <a:ext cx="4608512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zh-TW" altLang="en-US" b="1" dirty="0"/>
              <a:t>鍵入收件者</a:t>
            </a:r>
            <a:r>
              <a:rPr lang="en-US" altLang="zh-TW" b="1" dirty="0"/>
              <a:t>/</a:t>
            </a:r>
            <a:r>
              <a:rPr lang="zh-TW" altLang="en-US" b="1" dirty="0"/>
              <a:t>主旨</a:t>
            </a:r>
            <a:r>
              <a:rPr lang="en-US" altLang="zh-TW" b="1" dirty="0"/>
              <a:t>/</a:t>
            </a:r>
            <a:r>
              <a:rPr lang="zh-TW" altLang="en-US" b="1" dirty="0"/>
              <a:t>檔案連結</a:t>
            </a:r>
            <a:r>
              <a:rPr lang="en-US" altLang="zh-TW" b="1" dirty="0"/>
              <a:t>/</a:t>
            </a:r>
            <a:r>
              <a:rPr lang="zh-TW" altLang="en-US" b="1" dirty="0"/>
              <a:t>貼上擷取圖片</a:t>
            </a:r>
            <a:endParaRPr lang="en-US" b="1" dirty="0"/>
          </a:p>
        </p:txBody>
      </p:sp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96A0D0EE-C719-9494-F0B2-F30453FFA3F6}"/>
              </a:ext>
            </a:extLst>
          </p:cNvPr>
          <p:cNvCxnSpPr>
            <a:cxnSpLocks/>
          </p:cNvCxnSpPr>
          <p:nvPr/>
        </p:nvCxnSpPr>
        <p:spPr>
          <a:xfrm flipH="1">
            <a:off x="2051720" y="1419308"/>
            <a:ext cx="1224136" cy="152871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3F01F7FF-4E56-7745-6070-654797A44CFD}"/>
              </a:ext>
            </a:extLst>
          </p:cNvPr>
          <p:cNvCxnSpPr>
            <a:cxnSpLocks/>
          </p:cNvCxnSpPr>
          <p:nvPr/>
        </p:nvCxnSpPr>
        <p:spPr>
          <a:xfrm flipH="1">
            <a:off x="1929637" y="1418878"/>
            <a:ext cx="1662394" cy="185573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B3F11727-7107-6A47-D38D-87AD4D8278C1}"/>
              </a:ext>
            </a:extLst>
          </p:cNvPr>
          <p:cNvCxnSpPr>
            <a:cxnSpLocks/>
          </p:cNvCxnSpPr>
          <p:nvPr/>
        </p:nvCxnSpPr>
        <p:spPr>
          <a:xfrm flipH="1">
            <a:off x="2082037" y="1418878"/>
            <a:ext cx="2561971" cy="200813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60CF1EE0-CFD5-29E9-B5E8-74D9E0A2D8E1}"/>
              </a:ext>
            </a:extLst>
          </p:cNvPr>
          <p:cNvCxnSpPr>
            <a:cxnSpLocks/>
          </p:cNvCxnSpPr>
          <p:nvPr/>
        </p:nvCxnSpPr>
        <p:spPr>
          <a:xfrm flipH="1">
            <a:off x="1835696" y="1418878"/>
            <a:ext cx="3816424" cy="265819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29B23477-DA7F-9AC8-089A-6F555EE885F7}"/>
              </a:ext>
            </a:extLst>
          </p:cNvPr>
          <p:cNvCxnSpPr>
            <a:cxnSpLocks/>
          </p:cNvCxnSpPr>
          <p:nvPr/>
        </p:nvCxnSpPr>
        <p:spPr>
          <a:xfrm flipH="1">
            <a:off x="2082037" y="1418878"/>
            <a:ext cx="4506187" cy="330626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19838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8AE63F40-6DAF-7036-BF47-63835B2C84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FF09819-A845-4EC2-8CF9-C1E34A8ED756}" type="slidenum">
              <a:rPr lang="zh-TW" altLang="en-US" smtClean="0"/>
              <a:pPr>
                <a:defRPr/>
              </a:pPr>
              <a:t>14</a:t>
            </a:fld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B1D02B8E-901E-D21F-C933-BFB99B6E0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ABC543D-B6FF-1262-CCDB-6927FB6D81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40359"/>
            <a:ext cx="9144000" cy="3577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2786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1B73BAD0-1138-FF75-85E8-B6C2A8A371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4" y="1318916"/>
            <a:ext cx="9144000" cy="5209309"/>
          </a:xfrm>
          <a:prstGeom prst="rect">
            <a:avLst/>
          </a:prstGeom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A70EF33B-93ED-5CC8-00A6-33DCF35E2DF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FF09819-A845-4EC2-8CF9-C1E34A8ED756}" type="slidenum">
              <a:rPr lang="zh-TW" altLang="en-US" smtClean="0"/>
              <a:pPr>
                <a:defRPr/>
              </a:pPr>
              <a:t>15</a:t>
            </a:fld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83CD0E14-EC8A-394C-0466-2607803F8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Excel</a:t>
            </a:r>
            <a:endParaRPr 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161A7FCF-BB11-7961-9798-AC701493A723}"/>
              </a:ext>
            </a:extLst>
          </p:cNvPr>
          <p:cNvSpPr txBox="1"/>
          <p:nvPr/>
        </p:nvSpPr>
        <p:spPr>
          <a:xfrm>
            <a:off x="2411760" y="864997"/>
            <a:ext cx="3816424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zh-TW" b="1" dirty="0"/>
              <a:t>Excel </a:t>
            </a:r>
            <a:r>
              <a:rPr lang="zh-TW" altLang="en-US" b="1" dirty="0"/>
              <a:t>檔案透過 </a:t>
            </a:r>
            <a:r>
              <a:rPr lang="en-US" altLang="zh-TW" b="1" dirty="0"/>
              <a:t>Microsoft</a:t>
            </a:r>
            <a:r>
              <a:rPr lang="zh-TW" altLang="en-US" b="1" dirty="0"/>
              <a:t> </a:t>
            </a:r>
            <a:r>
              <a:rPr lang="en-US" altLang="zh-TW" b="1" dirty="0"/>
              <a:t>Query </a:t>
            </a:r>
            <a:r>
              <a:rPr lang="zh-TW" altLang="en-US" b="1" dirty="0"/>
              <a:t>取得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563503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1BCE65E7-D421-71C3-0452-CD104834D68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FF09819-A845-4EC2-8CF9-C1E34A8ED756}" type="slidenum">
              <a:rPr lang="zh-TW" altLang="en-US" smtClean="0"/>
              <a:pPr>
                <a:defRPr/>
              </a:pPr>
              <a:t>16</a:t>
            </a:fld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6910B7A2-4498-BE83-A354-2BBCA575C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以下為 </a:t>
            </a:r>
            <a:r>
              <a:rPr lang="en-US" altLang="zh-TW" dirty="0"/>
              <a:t>SQL </a:t>
            </a:r>
            <a:r>
              <a:rPr lang="zh-TW" altLang="en-US" dirty="0"/>
              <a:t>設定</a:t>
            </a:r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CD542DF1-8B62-D1F9-810A-33C7233AE31D}"/>
              </a:ext>
            </a:extLst>
          </p:cNvPr>
          <p:cNvSpPr txBox="1"/>
          <p:nvPr/>
        </p:nvSpPr>
        <p:spPr>
          <a:xfrm>
            <a:off x="14704" y="908720"/>
            <a:ext cx="8972424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SELECT DISTINCT D_ENTITY_CMT_HIS.TRANS_DT, DATEADD(SECOND,-25241,D_ENTITY_CMT_HIS.TRANS_DT) AS 'Date', DATENAME(</a:t>
            </a:r>
            <a:r>
              <a:rPr lang="en-US" dirty="0" err="1"/>
              <a:t>week,DATEADD</a:t>
            </a:r>
            <a:r>
              <a:rPr lang="en-US" dirty="0"/>
              <a:t>(SECOND,-25251,D_ENTITY_CMT_HIS.TRANS_DT)) AS 'Week', Day(DATEADD(SECOND,-25251,D_ENTITY_CMT_HIS.TRANS_DT)) AS 'Day', month(DATEADD(SECOND,-25251,D_ENTITY_CMT_HIS.TRANS_DT)) AS 'Month', year(DATEADD(SECOND,-25251,D_ENTITY_CMT_HIS.TRANS_DT)) AS 'Year', FAB2EQ.GROUP_ID AS 'Group1', D_ENTITY_CMT_HIS.ENTITY AS 'Machine', D_ENTITY_CMT_HIS.FD, D_ENTITY_CMT_HIS.LT, D_ENTITY_CMT_HIS.MD, D_ENTITY_CMT_HIS.OT, </a:t>
            </a:r>
            <a:r>
              <a:rPr lang="en-US" dirty="0" err="1"/>
              <a:t>D_ENTITY_CMT_HIS.out_qty</a:t>
            </a:r>
            <a:r>
              <a:rPr lang="en-US" dirty="0"/>
              <a:t> AS 'Qty', D_ENTITY_CMT_HIS.PD, D_ENTITY_CMT_HIS.PM, D_ENTITY_CMT_HIS.RD, D_ENTITY_CMT_HIS.SU, D_ENTITY_CMT_HIS.UT, 1 AS 'Count', 720 AS 'Time', ((MONTH(DATEADD(SECOND,-25241,D_ENTITY_CMT_HIS.TRANS_DT))-1)/3)+1 AS 'Quarter'</a:t>
            </a:r>
          </a:p>
          <a:p>
            <a:r>
              <a:rPr lang="en-US" dirty="0"/>
              <a:t>FROM WEHQF2IS.dbo.D_ENTITY_CMT_HIS D_ENTITY_CMT_HIS, WEHQF2IS.dbo.FAB2EQ FAB2EQ</a:t>
            </a:r>
          </a:p>
          <a:p>
            <a:r>
              <a:rPr lang="en-US" dirty="0"/>
              <a:t>WHERE D_ENTITY_CMT_HIS.ENTITY = FAB2EQ.MIS_ID AND ((FAB2EQ.GROUP_ID In ('CV','F01','F04','F13','F17','F20','F23','F27','F28','F31','F33','F35','F36','GRD','HFV','LM','LP-N','LP-N2','LP-P','LP-T','LP-T9','OVEN6200','OVEN-GSD','RCA','E500','RTP','WSIX','6200','GSD','CLEAN-3','CLEAN-2','CLEAN-1')) AND (DATEADD(SECOND,-25241,D_ENTITY_CMT_HIS.TRANS_DT)&gt;=? And DATEADD(SECOND,-25241,D_ENTITY_CMT_HIS.TRANS_DT)&lt;=?))</a:t>
            </a:r>
          </a:p>
          <a:p>
            <a:r>
              <a:rPr lang="en-US" dirty="0"/>
              <a:t>ORDER BY FAB2EQ.GROUP_ID</a:t>
            </a:r>
          </a:p>
        </p:txBody>
      </p:sp>
    </p:spTree>
    <p:extLst>
      <p:ext uri="{BB962C8B-B14F-4D97-AF65-F5344CB8AC3E}">
        <p14:creationId xmlns:p14="http://schemas.microsoft.com/office/powerpoint/2010/main" val="3984501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D373804E-7516-0D02-F42A-4A848A4D74F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FF09819-A845-4EC2-8CF9-C1E34A8ED756}" type="slidenum">
              <a:rPr lang="zh-TW" altLang="en-US" smtClean="0"/>
              <a:pPr>
                <a:defRPr/>
              </a:pPr>
              <a:t>17</a:t>
            </a:fld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F655C752-58ED-08AD-9F28-3ED16AE23E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換資料庫時須修改資料庫設定</a:t>
            </a:r>
            <a:endParaRPr 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071F234-59C4-5458-5D66-C49B90D04B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2365" y="1008483"/>
            <a:ext cx="4439270" cy="5410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5978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A2E23AF1-410A-DD0D-875B-66D31185EA1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FF09819-A845-4EC2-8CF9-C1E34A8ED756}" type="slidenum">
              <a:rPr lang="zh-TW" altLang="en-US" smtClean="0"/>
              <a:pPr>
                <a:defRPr/>
              </a:pPr>
              <a:t>18</a:t>
            </a:fld>
            <a:endParaRPr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AF2A4AED-E067-E38F-792B-B9B825623CB1}"/>
              </a:ext>
            </a:extLst>
          </p:cNvPr>
          <p:cNvSpPr txBox="1"/>
          <p:nvPr/>
        </p:nvSpPr>
        <p:spPr>
          <a:xfrm>
            <a:off x="481831" y="400385"/>
            <a:ext cx="82296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DSN=WEHQF2IS;UID=fab2123;PWD=fab21230324;APP=Microsoft Office 2016;WSID=OAPCD01157;DATABASE=WEHQF2IS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1AB1DEA0-05EF-D0CC-1E41-7DFF8FB704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6596" y="1115714"/>
            <a:ext cx="5620534" cy="3972479"/>
          </a:xfrm>
          <a:prstGeom prst="rect">
            <a:avLst/>
          </a:prstGeom>
        </p:spPr>
      </p:pic>
      <p:sp>
        <p:nvSpPr>
          <p:cNvPr id="10" name="標題 2">
            <a:extLst>
              <a:ext uri="{FF2B5EF4-FFF2-40B4-BE49-F238E27FC236}">
                <a16:creationId xmlns:a16="http://schemas.microsoft.com/office/drawing/2014/main" id="{DD8094E0-6EC9-6D8E-3131-E3E06E38D0DD}"/>
              </a:ext>
            </a:extLst>
          </p:cNvPr>
          <p:cNvSpPr txBox="1">
            <a:spLocks/>
          </p:cNvSpPr>
          <p:nvPr/>
        </p:nvSpPr>
        <p:spPr>
          <a:xfrm>
            <a:off x="19804" y="4776804"/>
            <a:ext cx="8229600" cy="504056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 baseline="0">
                <a:solidFill>
                  <a:srgbClr val="D00600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D00600"/>
                </a:solidFill>
                <a:latin typeface="Calibri" pitchFamily="34" charset="0"/>
                <a:ea typeface="新細明體" charset="-12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D00600"/>
                </a:solidFill>
                <a:latin typeface="Calibri" pitchFamily="34" charset="0"/>
                <a:ea typeface="新細明體" charset="-12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D00600"/>
                </a:solidFill>
                <a:latin typeface="Calibri" pitchFamily="34" charset="0"/>
                <a:ea typeface="新細明體" charset="-12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D00600"/>
                </a:solidFill>
                <a:latin typeface="Calibri" pitchFamily="34" charset="0"/>
                <a:ea typeface="新細明體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D00600"/>
                </a:solidFill>
                <a:latin typeface="Calibri" pitchFamily="34" charset="0"/>
                <a:ea typeface="新細明體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D00600"/>
                </a:solidFill>
                <a:latin typeface="Calibri" pitchFamily="34" charset="0"/>
                <a:ea typeface="新細明體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D00600"/>
                </a:solidFill>
                <a:latin typeface="Calibri" pitchFamily="34" charset="0"/>
                <a:ea typeface="新細明體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D00600"/>
                </a:solidFill>
                <a:latin typeface="Calibri" pitchFamily="34" charset="0"/>
                <a:ea typeface="新細明體" charset="-120"/>
              </a:defRPr>
            </a:lvl9pPr>
          </a:lstStyle>
          <a:p>
            <a:r>
              <a:rPr kumimoji="0" lang="en-US" dirty="0"/>
              <a:t>Name:WEHQF2IS =&gt; Name: ???</a:t>
            </a:r>
          </a:p>
          <a:p>
            <a:r>
              <a:rPr kumimoji="0" lang="en-US" dirty="0"/>
              <a:t>Server:WEHQDBMS01 =&gt; Server: ???</a:t>
            </a:r>
          </a:p>
        </p:txBody>
      </p:sp>
      <p:sp>
        <p:nvSpPr>
          <p:cNvPr id="11" name="標題 2">
            <a:extLst>
              <a:ext uri="{FF2B5EF4-FFF2-40B4-BE49-F238E27FC236}">
                <a16:creationId xmlns:a16="http://schemas.microsoft.com/office/drawing/2014/main" id="{336E6BD3-1339-6394-F964-9FC8D7358164}"/>
              </a:ext>
            </a:extLst>
          </p:cNvPr>
          <p:cNvSpPr txBox="1">
            <a:spLocks/>
          </p:cNvSpPr>
          <p:nvPr/>
        </p:nvSpPr>
        <p:spPr>
          <a:xfrm>
            <a:off x="179512" y="5797450"/>
            <a:ext cx="8229600" cy="504056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 baseline="0">
                <a:solidFill>
                  <a:srgbClr val="D00600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D00600"/>
                </a:solidFill>
                <a:latin typeface="Calibri" pitchFamily="34" charset="0"/>
                <a:ea typeface="新細明體" charset="-12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D00600"/>
                </a:solidFill>
                <a:latin typeface="Calibri" pitchFamily="34" charset="0"/>
                <a:ea typeface="新細明體" charset="-12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D00600"/>
                </a:solidFill>
                <a:latin typeface="Calibri" pitchFamily="34" charset="0"/>
                <a:ea typeface="新細明體" charset="-12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D00600"/>
                </a:solidFill>
                <a:latin typeface="Calibri" pitchFamily="34" charset="0"/>
                <a:ea typeface="新細明體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D00600"/>
                </a:solidFill>
                <a:latin typeface="Calibri" pitchFamily="34" charset="0"/>
                <a:ea typeface="新細明體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D00600"/>
                </a:solidFill>
                <a:latin typeface="Calibri" pitchFamily="34" charset="0"/>
                <a:ea typeface="新細明體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D00600"/>
                </a:solidFill>
                <a:latin typeface="Calibri" pitchFamily="34" charset="0"/>
                <a:ea typeface="新細明體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D00600"/>
                </a:solidFill>
                <a:latin typeface="Calibri" pitchFamily="34" charset="0"/>
                <a:ea typeface="新細明體" charset="-120"/>
              </a:defRPr>
            </a:lvl9pPr>
          </a:lstStyle>
          <a:p>
            <a:r>
              <a:rPr kumimoji="0" lang="en-US" dirty="0"/>
              <a:t>Login ID:fab2123 =&gt; Login ID: ???</a:t>
            </a:r>
          </a:p>
          <a:p>
            <a:r>
              <a:rPr kumimoji="0" lang="en-US" dirty="0"/>
              <a:t>Password:fab21230324 =&gt; Password: ???</a:t>
            </a:r>
          </a:p>
        </p:txBody>
      </p:sp>
    </p:spTree>
    <p:extLst>
      <p:ext uri="{BB962C8B-B14F-4D97-AF65-F5344CB8AC3E}">
        <p14:creationId xmlns:p14="http://schemas.microsoft.com/office/powerpoint/2010/main" val="26603510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>
            <a:extLst>
              <a:ext uri="{FF2B5EF4-FFF2-40B4-BE49-F238E27FC236}">
                <a16:creationId xmlns:a16="http://schemas.microsoft.com/office/drawing/2014/main" id="{DC99CDB2-C547-BD2D-D0FE-467A8917DE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302" y="980728"/>
            <a:ext cx="4239217" cy="2705478"/>
          </a:xfrm>
          <a:prstGeom prst="rect">
            <a:avLst/>
          </a:prstGeom>
        </p:spPr>
      </p:pic>
      <p:sp>
        <p:nvSpPr>
          <p:cNvPr id="12" name="標題 1">
            <a:extLst>
              <a:ext uri="{FF2B5EF4-FFF2-40B4-BE49-F238E27FC236}">
                <a16:creationId xmlns:a16="http://schemas.microsoft.com/office/drawing/2014/main" id="{65A7046E-1F88-B263-85B6-4B90DBE98F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•"/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kumimoji="0" lang="zh-TW" altLang="en-US" sz="3600" dirty="0">
                <a:solidFill>
                  <a:srgbClr val="D00600"/>
                </a:solidFill>
              </a:rPr>
              <a:t>開啟網頁</a:t>
            </a:r>
          </a:p>
        </p:txBody>
      </p:sp>
      <p:pic>
        <p:nvPicPr>
          <p:cNvPr id="18" name="圖片 17">
            <a:extLst>
              <a:ext uri="{FF2B5EF4-FFF2-40B4-BE49-F238E27FC236}">
                <a16:creationId xmlns:a16="http://schemas.microsoft.com/office/drawing/2014/main" id="{EC997507-DDA1-D422-F698-8149242F73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049" y="3821678"/>
            <a:ext cx="5849166" cy="2791215"/>
          </a:xfrm>
          <a:prstGeom prst="rect">
            <a:avLst/>
          </a:prstGeom>
        </p:spPr>
      </p:pic>
      <p:sp>
        <p:nvSpPr>
          <p:cNvPr id="20" name="文字方塊 19">
            <a:extLst>
              <a:ext uri="{FF2B5EF4-FFF2-40B4-BE49-F238E27FC236}">
                <a16:creationId xmlns:a16="http://schemas.microsoft.com/office/drawing/2014/main" id="{FBB92144-52CF-99C9-8981-01EEE61D2E1B}"/>
              </a:ext>
            </a:extLst>
          </p:cNvPr>
          <p:cNvSpPr txBox="1"/>
          <p:nvPr/>
        </p:nvSpPr>
        <p:spPr>
          <a:xfrm>
            <a:off x="5364088" y="318796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按 </a:t>
            </a:r>
            <a:r>
              <a:rPr lang="en-US" altLang="zh-TW" dirty="0"/>
              <a:t>Power BI Service</a:t>
            </a:r>
            <a:endParaRPr lang="en-US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2263A3E1-567C-0BEC-5671-03A2CF993B69}"/>
              </a:ext>
            </a:extLst>
          </p:cNvPr>
          <p:cNvSpPr/>
          <p:nvPr/>
        </p:nvSpPr>
        <p:spPr>
          <a:xfrm>
            <a:off x="2195736" y="6143002"/>
            <a:ext cx="2184882" cy="2849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FA21EFDA-ADFC-E466-FAC4-D5AB8DA8F2E6}"/>
              </a:ext>
            </a:extLst>
          </p:cNvPr>
          <p:cNvSpPr/>
          <p:nvPr/>
        </p:nvSpPr>
        <p:spPr>
          <a:xfrm>
            <a:off x="1785990" y="3215229"/>
            <a:ext cx="432048" cy="47904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直線單箭頭接點 22">
            <a:extLst>
              <a:ext uri="{FF2B5EF4-FFF2-40B4-BE49-F238E27FC236}">
                <a16:creationId xmlns:a16="http://schemas.microsoft.com/office/drawing/2014/main" id="{4F4134AE-6EC9-28F8-CFE4-3F8BBC3F5BD4}"/>
              </a:ext>
            </a:extLst>
          </p:cNvPr>
          <p:cNvCxnSpPr>
            <a:cxnSpLocks/>
          </p:cNvCxnSpPr>
          <p:nvPr/>
        </p:nvCxnSpPr>
        <p:spPr>
          <a:xfrm flipH="1">
            <a:off x="3779912" y="3692770"/>
            <a:ext cx="2232248" cy="227090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5" name="直線單箭頭接點 24">
            <a:extLst>
              <a:ext uri="{FF2B5EF4-FFF2-40B4-BE49-F238E27FC236}">
                <a16:creationId xmlns:a16="http://schemas.microsoft.com/office/drawing/2014/main" id="{F1EC00C8-EC1F-B917-09FC-C249D86C097F}"/>
              </a:ext>
            </a:extLst>
          </p:cNvPr>
          <p:cNvCxnSpPr>
            <a:cxnSpLocks/>
          </p:cNvCxnSpPr>
          <p:nvPr/>
        </p:nvCxnSpPr>
        <p:spPr>
          <a:xfrm flipH="1">
            <a:off x="2086144" y="876298"/>
            <a:ext cx="2088232" cy="234271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1F4A64AF-6C19-0C50-BCA5-49147FAD7C5F}"/>
              </a:ext>
            </a:extLst>
          </p:cNvPr>
          <p:cNvSpPr txBox="1"/>
          <p:nvPr/>
        </p:nvSpPr>
        <p:spPr>
          <a:xfrm>
            <a:off x="6461656" y="348002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</a:rPr>
              <a:t>2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ADFAA08A-0360-1E24-B8C3-1EF98B734948}"/>
              </a:ext>
            </a:extLst>
          </p:cNvPr>
          <p:cNvSpPr txBox="1"/>
          <p:nvPr/>
        </p:nvSpPr>
        <p:spPr>
          <a:xfrm>
            <a:off x="4895960" y="87629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</a:rPr>
              <a:t>1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04001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A57A9D08-4741-087E-02C9-AA39CBB4325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FF09819-A845-4EC2-8CF9-C1E34A8ED756}" type="slidenum">
              <a:rPr lang="zh-TW" altLang="en-US" smtClean="0"/>
              <a:pPr>
                <a:defRPr/>
              </a:pPr>
              <a:t>19</a:t>
            </a:fld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4EFEEFE5-691D-5A74-C22C-87FBE6D7D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Name:WEHQF2IS/Server:WEHQDBMS01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03E6F96-1892-1E82-9740-02AE445FCD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1484784"/>
            <a:ext cx="8750768" cy="4669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0202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07D7E569-9C26-B68C-A18D-B272F8275CF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FF09819-A845-4EC2-8CF9-C1E34A8ED756}" type="slidenum">
              <a:rPr lang="zh-TW" altLang="en-US" smtClean="0"/>
              <a:pPr>
                <a:defRPr/>
              </a:pPr>
              <a:t>20</a:t>
            </a:fld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E880AA57-0060-1C97-5B07-5A3D71BB1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Login ID:fab2123/Password:fab21230324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0FB2602-BD28-4C01-3D68-0C4DF62900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664" y="1564638"/>
            <a:ext cx="6048672" cy="4313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4411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EB7F5F2B-F334-E8F8-0512-8D6909CB6B6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FF09819-A845-4EC2-8CF9-C1E34A8ED756}" type="slidenum">
              <a:rPr lang="zh-TW" altLang="en-US" smtClean="0"/>
              <a:pPr>
                <a:defRPr/>
              </a:pPr>
              <a:t>21</a:t>
            </a:fld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1D99C8AB-EEAF-553B-FC6C-B2C2A24D4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WEHQF2IS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EC2ED04-1DC1-47E9-4001-64742AC08E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6602" y="1733313"/>
            <a:ext cx="4810796" cy="3391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1624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>
            <a:extLst>
              <a:ext uri="{FF2B5EF4-FFF2-40B4-BE49-F238E27FC236}">
                <a16:creationId xmlns:a16="http://schemas.microsoft.com/office/drawing/2014/main" id="{6ED1D6DE-9BCD-6FD5-1112-D9A125B33D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076" y="1180786"/>
            <a:ext cx="3905795" cy="4496427"/>
          </a:xfrm>
          <a:prstGeom prst="rect">
            <a:avLst/>
          </a:prstGeom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C75E8B1B-35BC-BAE2-B1BB-BA0B5DD18CF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FF09819-A845-4EC2-8CF9-C1E34A8ED756}" type="slidenum">
              <a:rPr lang="zh-TW" altLang="en-US" smtClean="0"/>
              <a:pPr>
                <a:defRPr/>
              </a:pPr>
              <a:t>2</a:t>
            </a:fld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3942DA6C-8E38-BCCB-7B87-79A41DDDB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CCC6EEF3-2B52-388E-B304-F17CA643836D}"/>
              </a:ext>
            </a:extLst>
          </p:cNvPr>
          <p:cNvSpPr txBox="1"/>
          <p:nvPr/>
        </p:nvSpPr>
        <p:spPr>
          <a:xfrm>
            <a:off x="5148064" y="1988840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按 </a:t>
            </a:r>
            <a:r>
              <a:rPr lang="en-US" b="1" i="0" dirty="0">
                <a:effectLst/>
                <a:highlight>
                  <a:srgbClr val="FAFAFA"/>
                </a:highlight>
                <a:latin typeface="Segoe UI" panose="020B0502040204020203" pitchFamily="34" charset="0"/>
              </a:rPr>
              <a:t>MFG-Productivity</a:t>
            </a:r>
            <a:endParaRPr 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8CFC5958-D464-1183-E432-C1DCAE96FDE1}"/>
              </a:ext>
            </a:extLst>
          </p:cNvPr>
          <p:cNvSpPr/>
          <p:nvPr/>
        </p:nvSpPr>
        <p:spPr>
          <a:xfrm>
            <a:off x="1331640" y="4038517"/>
            <a:ext cx="2184882" cy="360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1D4339CD-F9ED-6ADA-25F6-2B5800403C36}"/>
              </a:ext>
            </a:extLst>
          </p:cNvPr>
          <p:cNvCxnSpPr>
            <a:cxnSpLocks/>
          </p:cNvCxnSpPr>
          <p:nvPr/>
        </p:nvCxnSpPr>
        <p:spPr>
          <a:xfrm flipH="1">
            <a:off x="1038821" y="4581128"/>
            <a:ext cx="4109243" cy="73624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D7DF3FBB-F5E2-128A-8D45-38BDAEF08635}"/>
              </a:ext>
            </a:extLst>
          </p:cNvPr>
          <p:cNvSpPr txBox="1"/>
          <p:nvPr/>
        </p:nvSpPr>
        <p:spPr>
          <a:xfrm>
            <a:off x="5252490" y="4130497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點選工作區</a:t>
            </a:r>
            <a:endParaRPr lang="en-US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F7E16DCE-992A-547D-EBA8-8DD2B4C6A47F}"/>
              </a:ext>
            </a:extLst>
          </p:cNvPr>
          <p:cNvSpPr/>
          <p:nvPr/>
        </p:nvSpPr>
        <p:spPr>
          <a:xfrm>
            <a:off x="546573" y="5077852"/>
            <a:ext cx="492248" cy="47904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4ECC6B50-7BA2-2BF5-FF98-49F77D0C566F}"/>
              </a:ext>
            </a:extLst>
          </p:cNvPr>
          <p:cNvCxnSpPr>
            <a:cxnSpLocks/>
          </p:cNvCxnSpPr>
          <p:nvPr/>
        </p:nvCxnSpPr>
        <p:spPr>
          <a:xfrm flipH="1">
            <a:off x="3275856" y="2395429"/>
            <a:ext cx="2885107" cy="164308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DE2AB5B3-1ED5-4F50-E029-1BCCBAAA2BD6}"/>
              </a:ext>
            </a:extLst>
          </p:cNvPr>
          <p:cNvSpPr txBox="1"/>
          <p:nvPr/>
        </p:nvSpPr>
        <p:spPr>
          <a:xfrm>
            <a:off x="6462972" y="385385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</a:rPr>
              <a:t>1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9FDBC531-C69C-8091-C778-43938F2D2F57}"/>
              </a:ext>
            </a:extLst>
          </p:cNvPr>
          <p:cNvSpPr txBox="1"/>
          <p:nvPr/>
        </p:nvSpPr>
        <p:spPr>
          <a:xfrm>
            <a:off x="7236296" y="170856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</a:rPr>
              <a:t>2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04586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4EB50972-BB46-F327-8692-B94652D7773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FF09819-A845-4EC2-8CF9-C1E34A8ED756}" type="slidenum">
              <a:rPr lang="zh-TW" altLang="en-US" smtClean="0"/>
              <a:pPr>
                <a:defRPr/>
              </a:pPr>
              <a:t>3</a:t>
            </a:fld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00D60F53-373B-6676-484E-560AF73C92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7FCC29E6-4A36-AD66-5B3A-07BAB6EC42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2492896"/>
            <a:ext cx="6649378" cy="2972215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9FF34F93-C09E-D354-2B74-203CE0B625AA}"/>
              </a:ext>
            </a:extLst>
          </p:cNvPr>
          <p:cNvSpPr txBox="1"/>
          <p:nvPr/>
        </p:nvSpPr>
        <p:spPr>
          <a:xfrm>
            <a:off x="2915816" y="1215338"/>
            <a:ext cx="45831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點選 </a:t>
            </a:r>
            <a:r>
              <a:rPr lang="en-US" dirty="0"/>
              <a:t>S200_DailyReview </a:t>
            </a:r>
            <a:r>
              <a:rPr lang="zh-TW" altLang="en-US" dirty="0"/>
              <a:t>報告</a:t>
            </a:r>
            <a:endParaRPr lang="en-US" dirty="0"/>
          </a:p>
        </p:txBody>
      </p: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72F598C8-B23C-4E51-D701-E7A5B8096694}"/>
              </a:ext>
            </a:extLst>
          </p:cNvPr>
          <p:cNvCxnSpPr>
            <a:cxnSpLocks/>
          </p:cNvCxnSpPr>
          <p:nvPr/>
        </p:nvCxnSpPr>
        <p:spPr>
          <a:xfrm flipH="1">
            <a:off x="3203848" y="1556792"/>
            <a:ext cx="576064" cy="242221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1" name="矩形 10">
            <a:extLst>
              <a:ext uri="{FF2B5EF4-FFF2-40B4-BE49-F238E27FC236}">
                <a16:creationId xmlns:a16="http://schemas.microsoft.com/office/drawing/2014/main" id="{FDAE862B-853B-0C13-3B32-124A56B1A037}"/>
              </a:ext>
            </a:extLst>
          </p:cNvPr>
          <p:cNvSpPr/>
          <p:nvPr/>
        </p:nvSpPr>
        <p:spPr>
          <a:xfrm>
            <a:off x="1811054" y="4012456"/>
            <a:ext cx="4561146" cy="360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3489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18D837F4-533B-0D04-EBE3-8C3CF33AB28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FF09819-A845-4EC2-8CF9-C1E34A8ED756}" type="slidenum">
              <a:rPr lang="zh-TW" altLang="en-US" smtClean="0"/>
              <a:pPr>
                <a:defRPr/>
              </a:pPr>
              <a:t>4</a:t>
            </a:fld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B91F3CC3-9733-EBCA-0E30-C7C5E08F9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1E99E96-8B76-3390-D625-2470E7FCB4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1127" y="1299592"/>
            <a:ext cx="6601746" cy="5153744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7D819757-6B99-A6DA-8014-DB15A63B4B51}"/>
              </a:ext>
            </a:extLst>
          </p:cNvPr>
          <p:cNvSpPr txBox="1"/>
          <p:nvPr/>
        </p:nvSpPr>
        <p:spPr>
          <a:xfrm>
            <a:off x="1619672" y="2956302"/>
            <a:ext cx="1944216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zh-TW" altLang="en-US" b="1" dirty="0"/>
              <a:t>點選 </a:t>
            </a:r>
            <a:r>
              <a:rPr lang="en-US" b="1" dirty="0" err="1"/>
              <a:t>MTBF_Sort</a:t>
            </a:r>
            <a:endParaRPr lang="en-US" b="1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A05DD05D-15AD-E3C5-C964-DB114DA841A5}"/>
              </a:ext>
            </a:extLst>
          </p:cNvPr>
          <p:cNvSpPr txBox="1"/>
          <p:nvPr/>
        </p:nvSpPr>
        <p:spPr>
          <a:xfrm>
            <a:off x="4463990" y="1640984"/>
            <a:ext cx="3708410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zh-TW" altLang="en-US" b="1" dirty="0"/>
              <a:t>擷取 </a:t>
            </a:r>
            <a:r>
              <a:rPr lang="en-US" b="1" dirty="0" err="1"/>
              <a:t>MTBF_Sort_By_Day</a:t>
            </a:r>
            <a:r>
              <a:rPr lang="zh-TW" altLang="en-US" b="1" dirty="0"/>
              <a:t> 前五名</a:t>
            </a:r>
            <a:endParaRPr lang="en-US" b="1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08848DB4-116D-C6F8-72AC-61E07CBF4538}"/>
              </a:ext>
            </a:extLst>
          </p:cNvPr>
          <p:cNvSpPr/>
          <p:nvPr/>
        </p:nvSpPr>
        <p:spPr>
          <a:xfrm>
            <a:off x="4283968" y="2503634"/>
            <a:ext cx="2952328" cy="150143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ECF21259-3B19-B153-56B7-6724135938D0}"/>
              </a:ext>
            </a:extLst>
          </p:cNvPr>
          <p:cNvCxnSpPr>
            <a:cxnSpLocks/>
          </p:cNvCxnSpPr>
          <p:nvPr/>
        </p:nvCxnSpPr>
        <p:spPr>
          <a:xfrm flipH="1">
            <a:off x="2339752" y="3861048"/>
            <a:ext cx="936104" cy="187220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19649D42-8D89-D494-1DD2-E5767054D674}"/>
              </a:ext>
            </a:extLst>
          </p:cNvPr>
          <p:cNvCxnSpPr>
            <a:cxnSpLocks/>
          </p:cNvCxnSpPr>
          <p:nvPr/>
        </p:nvCxnSpPr>
        <p:spPr>
          <a:xfrm flipH="1">
            <a:off x="5652120" y="2025495"/>
            <a:ext cx="416046" cy="37569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4E151C42-10F5-6EAC-FC87-C7B781DE0F6F}"/>
              </a:ext>
            </a:extLst>
          </p:cNvPr>
          <p:cNvSpPr txBox="1"/>
          <p:nvPr/>
        </p:nvSpPr>
        <p:spPr>
          <a:xfrm>
            <a:off x="7720951" y="147323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</a:rPr>
              <a:t>2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F5B1432C-31C5-FB6D-B98A-060C62B87ADD}"/>
              </a:ext>
            </a:extLst>
          </p:cNvPr>
          <p:cNvSpPr txBox="1"/>
          <p:nvPr/>
        </p:nvSpPr>
        <p:spPr>
          <a:xfrm>
            <a:off x="3186241" y="258697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</a:rPr>
              <a:t>1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68858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FADCDB2F-3FE5-1555-58F9-6403A928528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FF09819-A845-4EC2-8CF9-C1E34A8ED756}" type="slidenum">
              <a:rPr lang="zh-TW" altLang="en-US" smtClean="0"/>
              <a:pPr>
                <a:defRPr/>
              </a:pPr>
              <a:t>5</a:t>
            </a:fld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2EDB55E6-CFBA-CD9A-1267-93BCF2CDE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開啟 </a:t>
            </a:r>
            <a:r>
              <a:rPr lang="en-US" altLang="zh-TW" dirty="0"/>
              <a:t>Outlook</a:t>
            </a:r>
            <a:endParaRPr 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FB7E82C-1E8C-46D0-7090-74B50E0B66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1196752"/>
            <a:ext cx="2991267" cy="2057687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1DB5AEBA-86DD-AD86-12AE-3D3551B24353}"/>
              </a:ext>
            </a:extLst>
          </p:cNvPr>
          <p:cNvSpPr txBox="1"/>
          <p:nvPr/>
        </p:nvSpPr>
        <p:spPr>
          <a:xfrm>
            <a:off x="4463990" y="1640984"/>
            <a:ext cx="3708410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zh-TW" altLang="en-US" b="1" dirty="0"/>
              <a:t>新增電子郵件</a:t>
            </a:r>
            <a:endParaRPr lang="en-US" b="1" dirty="0"/>
          </a:p>
        </p:txBody>
      </p:sp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235379FB-0874-4BBC-42F6-6DD5FF6BBF41}"/>
              </a:ext>
            </a:extLst>
          </p:cNvPr>
          <p:cNvCxnSpPr>
            <a:cxnSpLocks/>
          </p:cNvCxnSpPr>
          <p:nvPr/>
        </p:nvCxnSpPr>
        <p:spPr>
          <a:xfrm flipH="1">
            <a:off x="1835696" y="2010316"/>
            <a:ext cx="2628294" cy="33856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68758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6CC0EFCE-61B7-C2E0-0007-A59B380D57F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FF09819-A845-4EC2-8CF9-C1E34A8ED756}" type="slidenum">
              <a:rPr lang="zh-TW" altLang="en-US" smtClean="0"/>
              <a:pPr>
                <a:defRPr/>
              </a:pPr>
              <a:t>6</a:t>
            </a:fld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38E4E97-9C2C-4BCB-E4DE-EAA4FD804D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191" y="1234642"/>
            <a:ext cx="7849618" cy="5445224"/>
          </a:xfrm>
          <a:prstGeom prst="rect">
            <a:avLst/>
          </a:prstGeom>
        </p:spPr>
      </p:pic>
      <p:sp>
        <p:nvSpPr>
          <p:cNvPr id="6" name="標題 5">
            <a:extLst>
              <a:ext uri="{FF2B5EF4-FFF2-40B4-BE49-F238E27FC236}">
                <a16:creationId xmlns:a16="http://schemas.microsoft.com/office/drawing/2014/main" id="{5ED6EB04-5C1E-D822-414C-513DC6F52F9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04813"/>
            <a:ext cx="8229600" cy="50323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zh-TW" altLang="en-US" b="1" dirty="0"/>
              <a:t>將擷取 </a:t>
            </a:r>
            <a:r>
              <a:rPr lang="en-US" b="1" dirty="0" err="1"/>
              <a:t>MTBF_Sort_By_Day</a:t>
            </a:r>
            <a:r>
              <a:rPr lang="zh-TW" altLang="en-US" b="1" dirty="0"/>
              <a:t> 前五名</a:t>
            </a:r>
            <a:endParaRPr lang="en-US" b="1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37123EF4-16FE-7881-E890-0FF072172BCF}"/>
              </a:ext>
            </a:extLst>
          </p:cNvPr>
          <p:cNvSpPr txBox="1"/>
          <p:nvPr/>
        </p:nvSpPr>
        <p:spPr>
          <a:xfrm>
            <a:off x="3131840" y="1049976"/>
            <a:ext cx="4608512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zh-TW" altLang="en-US" b="1" dirty="0"/>
              <a:t>鍵入收件者</a:t>
            </a:r>
            <a:r>
              <a:rPr lang="en-US" altLang="zh-TW" b="1" dirty="0"/>
              <a:t>/</a:t>
            </a:r>
            <a:r>
              <a:rPr lang="zh-TW" altLang="en-US" b="1" dirty="0"/>
              <a:t>主旨</a:t>
            </a:r>
            <a:r>
              <a:rPr lang="en-US" altLang="zh-TW" b="1" dirty="0"/>
              <a:t>/</a:t>
            </a:r>
            <a:r>
              <a:rPr lang="zh-TW" altLang="en-US" b="1" dirty="0"/>
              <a:t>檔案連結</a:t>
            </a:r>
            <a:r>
              <a:rPr lang="en-US" altLang="zh-TW" b="1" dirty="0"/>
              <a:t>/</a:t>
            </a:r>
            <a:r>
              <a:rPr lang="zh-TW" altLang="en-US" b="1" dirty="0"/>
              <a:t>貼上擷取圖片</a:t>
            </a:r>
            <a:endParaRPr lang="en-US" b="1" dirty="0"/>
          </a:p>
        </p:txBody>
      </p:sp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96A0D0EE-C719-9494-F0B2-F30453FFA3F6}"/>
              </a:ext>
            </a:extLst>
          </p:cNvPr>
          <p:cNvCxnSpPr>
            <a:cxnSpLocks/>
          </p:cNvCxnSpPr>
          <p:nvPr/>
        </p:nvCxnSpPr>
        <p:spPr>
          <a:xfrm flipH="1">
            <a:off x="2051720" y="1419308"/>
            <a:ext cx="1224136" cy="152871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3F01F7FF-4E56-7745-6070-654797A44CFD}"/>
              </a:ext>
            </a:extLst>
          </p:cNvPr>
          <p:cNvCxnSpPr>
            <a:cxnSpLocks/>
          </p:cNvCxnSpPr>
          <p:nvPr/>
        </p:nvCxnSpPr>
        <p:spPr>
          <a:xfrm flipH="1">
            <a:off x="1929637" y="1418878"/>
            <a:ext cx="1662394" cy="185573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B3F11727-7107-6A47-D38D-87AD4D8278C1}"/>
              </a:ext>
            </a:extLst>
          </p:cNvPr>
          <p:cNvCxnSpPr>
            <a:cxnSpLocks/>
          </p:cNvCxnSpPr>
          <p:nvPr/>
        </p:nvCxnSpPr>
        <p:spPr>
          <a:xfrm flipH="1">
            <a:off x="2082037" y="1418878"/>
            <a:ext cx="2561971" cy="200813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60CF1EE0-CFD5-29E9-B5E8-74D9E0A2D8E1}"/>
              </a:ext>
            </a:extLst>
          </p:cNvPr>
          <p:cNvCxnSpPr>
            <a:cxnSpLocks/>
          </p:cNvCxnSpPr>
          <p:nvPr/>
        </p:nvCxnSpPr>
        <p:spPr>
          <a:xfrm flipH="1">
            <a:off x="1835696" y="1418878"/>
            <a:ext cx="3816424" cy="265819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29B23477-DA7F-9AC8-089A-6F555EE885F7}"/>
              </a:ext>
            </a:extLst>
          </p:cNvPr>
          <p:cNvCxnSpPr>
            <a:cxnSpLocks/>
          </p:cNvCxnSpPr>
          <p:nvPr/>
        </p:nvCxnSpPr>
        <p:spPr>
          <a:xfrm flipH="1">
            <a:off x="2663788" y="1418878"/>
            <a:ext cx="3924436" cy="316225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85869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818F2F12-07AB-CAB8-A5D9-75744835111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FF09819-A845-4EC2-8CF9-C1E34A8ED756}" type="slidenum">
              <a:rPr lang="zh-TW" altLang="en-US" smtClean="0"/>
              <a:pPr>
                <a:defRPr/>
              </a:pPr>
              <a:t>7</a:t>
            </a:fld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7E4B937E-0518-4C5D-E63B-54922D4CDB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按傳送即完成</a:t>
            </a:r>
            <a:endParaRPr 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1BBCC74-514F-BE1D-4A67-7D6446776B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191" y="1234642"/>
            <a:ext cx="7849618" cy="5445224"/>
          </a:xfrm>
          <a:prstGeom prst="rect">
            <a:avLst/>
          </a:prstGeom>
        </p:spPr>
      </p:pic>
      <p:cxnSp>
        <p:nvCxnSpPr>
          <p:cNvPr id="5" name="直線單箭頭接點 4">
            <a:extLst>
              <a:ext uri="{FF2B5EF4-FFF2-40B4-BE49-F238E27FC236}">
                <a16:creationId xmlns:a16="http://schemas.microsoft.com/office/drawing/2014/main" id="{63CE8BA2-EB9A-546B-CCC9-CC161A9B1B73}"/>
              </a:ext>
            </a:extLst>
          </p:cNvPr>
          <p:cNvCxnSpPr>
            <a:cxnSpLocks/>
          </p:cNvCxnSpPr>
          <p:nvPr/>
        </p:nvCxnSpPr>
        <p:spPr>
          <a:xfrm flipH="1">
            <a:off x="1115616" y="908720"/>
            <a:ext cx="3024336" cy="208213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59965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投影片編號版面配置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A6D471B-D358-46FD-B790-B478E46D25E8}" type="slidenum">
              <a:rPr lang="zh-TW" altLang="en-US" smtClean="0"/>
              <a:pPr>
                <a:defRPr/>
              </a:pPr>
              <a:t>8</a:t>
            </a:fld>
            <a:endParaRPr lang="zh-TW" altLang="en-US" dirty="0"/>
          </a:p>
        </p:txBody>
      </p:sp>
      <p:sp>
        <p:nvSpPr>
          <p:cNvPr id="6" name="標題 1"/>
          <p:cNvSpPr txBox="1">
            <a:spLocks/>
          </p:cNvSpPr>
          <p:nvPr/>
        </p:nvSpPr>
        <p:spPr>
          <a:xfrm>
            <a:off x="1619672" y="1844824"/>
            <a:ext cx="5904656" cy="792088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 kern="1200" baseline="0">
                <a:solidFill>
                  <a:srgbClr val="C00000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itchFamily="34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D00600"/>
                </a:solidFill>
                <a:latin typeface="Calibri" pitchFamily="34" charset="0"/>
                <a:ea typeface="新細明體" charset="-12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D00600"/>
                </a:solidFill>
                <a:latin typeface="Calibri" pitchFamily="34" charset="0"/>
                <a:ea typeface="新細明體" charset="-12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D00600"/>
                </a:solidFill>
                <a:latin typeface="Calibri" pitchFamily="34" charset="0"/>
                <a:ea typeface="新細明體" charset="-12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D00600"/>
                </a:solidFill>
                <a:latin typeface="Calibri" pitchFamily="34" charset="0"/>
                <a:ea typeface="新細明體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D00600"/>
                </a:solidFill>
                <a:latin typeface="Calibri" pitchFamily="34" charset="0"/>
                <a:ea typeface="新細明體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D00600"/>
                </a:solidFill>
                <a:latin typeface="Calibri" pitchFamily="34" charset="0"/>
                <a:ea typeface="新細明體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D00600"/>
                </a:solidFill>
                <a:latin typeface="Calibri" pitchFamily="34" charset="0"/>
                <a:ea typeface="新細明體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D00600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>
              <a:defRPr/>
            </a:pPr>
            <a:r>
              <a:rPr kumimoji="0" lang="en-US" sz="2800" dirty="0"/>
              <a:t>MTBF </a:t>
            </a:r>
            <a:r>
              <a:rPr kumimoji="0" lang="zh-TW" altLang="en-US" sz="2800" dirty="0"/>
              <a:t>操作方式</a:t>
            </a:r>
            <a:r>
              <a:rPr kumimoji="0" lang="en-US" altLang="zh-TW" sz="2800" dirty="0"/>
              <a:t>(Excel)</a:t>
            </a:r>
            <a:endParaRPr kumimoji="0" lang="en-US" sz="2800" dirty="0"/>
          </a:p>
        </p:txBody>
      </p:sp>
    </p:spTree>
    <p:extLst>
      <p:ext uri="{BB962C8B-B14F-4D97-AF65-F5344CB8AC3E}">
        <p14:creationId xmlns:p14="http://schemas.microsoft.com/office/powerpoint/2010/main" val="31617283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ED982D380248D468001CC0459944B8C" ma:contentTypeVersion="0" ma:contentTypeDescription="Create a new document." ma:contentTypeScope="" ma:versionID="ef01913f5f3fa06f9dc38835ddfe3714">
  <xsd:schema xmlns:xsd="http://www.w3.org/2001/XMLSchema" xmlns:xs="http://www.w3.org/2001/XMLSchema" xmlns:p="http://schemas.microsoft.com/office/2006/metadata/properties" xmlns:ns2="D382D93E-2480-468D-8001-CC0459944B8C" targetNamespace="http://schemas.microsoft.com/office/2006/metadata/properties" ma:root="true" ma:fieldsID="2397789e93110a84f930f733926bd105" ns2:_="">
    <xsd:import namespace="D382D93E-2480-468D-8001-CC0459944B8C"/>
    <xsd:element name="properties">
      <xsd:complexType>
        <xsd:sequence>
          <xsd:element name="documentManagement">
            <xsd:complexType>
              <xsd:all>
                <xsd:element ref="ns2:Owner" minOccurs="0"/>
                <xsd:element ref="ns2:Description" minOccurs="0"/>
                <xsd:element ref="ns2:Status" minOccurs="0"/>
                <xsd:element ref="ns2:SPSPlus_DocField1" minOccurs="0"/>
                <xsd:element ref="ns2:SPSPlus_DocField2" minOccurs="0"/>
                <xsd:element ref="ns2:SPSPlus_DocField3" minOccurs="0"/>
                <xsd:element ref="ns2:week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382D93E-2480-468D-8001-CC0459944B8C" elementFormDefault="qualified">
    <xsd:import namespace="http://schemas.microsoft.com/office/2006/documentManagement/types"/>
    <xsd:import namespace="http://schemas.microsoft.com/office/infopath/2007/PartnerControls"/>
    <xsd:element name="Owner" ma:index="8" nillable="true" ma:displayName="擁有人" ma:internalName="Owner">
      <xsd:simpleType>
        <xsd:restriction base="dms:Text"/>
      </xsd:simpleType>
    </xsd:element>
    <xsd:element name="Description" ma:index="9" nillable="true" ma:displayName="描述" ma:internalName="Description">
      <xsd:simpleType>
        <xsd:restriction base="dms:Note">
          <xsd:maxLength value="255"/>
        </xsd:restriction>
      </xsd:simpleType>
    </xsd:element>
    <xsd:element name="Status" ma:index="10" nillable="true" ma:displayName="狀態" ma:internalName="Status">
      <xsd:simpleType>
        <xsd:restriction base="dms:Choice">
          <xsd:enumeration value="粗糙"/>
          <xsd:enumeration value="草稿"/>
          <xsd:enumeration value="預覽"/>
          <xsd:enumeration value="完稿"/>
        </xsd:restriction>
      </xsd:simpleType>
    </xsd:element>
    <xsd:element name="SPSPlus_DocField1" ma:index="11" nillable="true" ma:displayName="Hit Rates" ma:internalName="SPSPlus_DocField1" ma:readOnly="true">
      <xsd:simpleType>
        <xsd:restriction base="dms:Unknown"/>
      </xsd:simpleType>
    </xsd:element>
    <xsd:element name="SPSPlus_DocField2" ma:index="12" nillable="true" ma:displayName="Vote of useful" ma:internalName="SPSPlus_DocField2" ma:readOnly="true">
      <xsd:simpleType>
        <xsd:restriction base="dms:Unknown"/>
      </xsd:simpleType>
    </xsd:element>
    <xsd:element name="SPSPlus_DocField3" ma:index="13" nillable="true" ma:displayName="Vote of useless" ma:internalName="SPSPlus_DocField3" ma:readOnly="true">
      <xsd:simpleType>
        <xsd:restriction base="dms:Unknown"/>
      </xsd:simpleType>
    </xsd:element>
    <xsd:element name="week" ma:index="14" nillable="true" ma:displayName="week" ma:internalName="week">
      <xsd:simpleType>
        <xsd:restriction base="dms:Text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標題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Owner xmlns="D382D93E-2480-468D-8001-CC0459944B8C" xsi:nil="true"/>
    <week xmlns="D382D93E-2480-468D-8001-CC0459944B8C" xsi:nil="true"/>
    <Status xmlns="D382D93E-2480-468D-8001-CC0459944B8C" xsi:nil="true"/>
    <Description xmlns="D382D93E-2480-468D-8001-CC0459944B8C" xsi:nil="true"/>
  </documentManagement>
</p:properties>
</file>

<file path=customXml/itemProps1.xml><?xml version="1.0" encoding="utf-8"?>
<ds:datastoreItem xmlns:ds="http://schemas.openxmlformats.org/officeDocument/2006/customXml" ds:itemID="{6DBDB55F-B23D-41C7-AB01-3C92D43C043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382D93E-2480-468D-8001-CC0459944B8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1F41721-8BA7-426A-8F1E-0C7B8587C63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8711116-2882-48F6-8F3B-8BE7C43F6DB3}">
  <ds:schemaRefs>
    <ds:schemaRef ds:uri="http://schemas.microsoft.com/office/2006/metadata/properties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http://schemas.microsoft.com/office/2006/documentManagement/types"/>
    <ds:schemaRef ds:uri="http://www.w3.org/XML/1998/namespace"/>
    <ds:schemaRef ds:uri="http://purl.org/dc/terms/"/>
    <ds:schemaRef ds:uri="http://purl.org/dc/elements/1.1/"/>
    <ds:schemaRef ds:uri="D382D93E-2480-468D-8001-CC0459944B8C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NTC_A</Template>
  <TotalTime>183137</TotalTime>
  <Words>702</Words>
  <Application>Microsoft Office PowerPoint</Application>
  <PresentationFormat>如螢幕大小 (4:3)</PresentationFormat>
  <Paragraphs>73</Paragraphs>
  <Slides>22</Slides>
  <Notes>0</Notes>
  <HiddenSlides>0</HiddenSlides>
  <MMClips>0</MMClips>
  <ScaleCrop>false</ScaleCrop>
  <HeadingPairs>
    <vt:vector size="8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2</vt:i4>
      </vt:variant>
      <vt:variant>
        <vt:lpstr>內嵌 OLE 伺服程式</vt:lpstr>
      </vt:variant>
      <vt:variant>
        <vt:i4>1</vt:i4>
      </vt:variant>
      <vt:variant>
        <vt:lpstr>投影片標題</vt:lpstr>
      </vt:variant>
      <vt:variant>
        <vt:i4>22</vt:i4>
      </vt:variant>
    </vt:vector>
  </HeadingPairs>
  <TitlesOfParts>
    <vt:vector size="30" baseType="lpstr">
      <vt:lpstr>新細明體</vt:lpstr>
      <vt:lpstr>Arial</vt:lpstr>
      <vt:lpstr>Calibri</vt:lpstr>
      <vt:lpstr>Segoe UI</vt:lpstr>
      <vt:lpstr>Wingdings</vt:lpstr>
      <vt:lpstr>Office Theme</vt:lpstr>
      <vt:lpstr>1_Office Theme</vt:lpstr>
      <vt:lpstr>Macro-Enabled Worksheet</vt:lpstr>
      <vt:lpstr>PowerPoint 簡報</vt:lpstr>
      <vt:lpstr>PowerPoint 簡報</vt:lpstr>
      <vt:lpstr>PowerPoint 簡報</vt:lpstr>
      <vt:lpstr>PowerPoint 簡報</vt:lpstr>
      <vt:lpstr>PowerPoint 簡報</vt:lpstr>
      <vt:lpstr>開啟 Outlook</vt:lpstr>
      <vt:lpstr>將擷取 MTBF_Sort_By_Day 前五名</vt:lpstr>
      <vt:lpstr>按傳送即完成</vt:lpstr>
      <vt:lpstr>PowerPoint 簡報</vt:lpstr>
      <vt:lpstr>開啟 Excel</vt:lpstr>
      <vt:lpstr>PowerPoint 簡報</vt:lpstr>
      <vt:lpstr>MTBF 計算公式</vt:lpstr>
      <vt:lpstr>開啟 Outlook</vt:lpstr>
      <vt:lpstr>將擷取 MTBF Machine 前五名</vt:lpstr>
      <vt:lpstr>PowerPoint 簡報</vt:lpstr>
      <vt:lpstr>Excel</vt:lpstr>
      <vt:lpstr>以下為 SQL 設定</vt:lpstr>
      <vt:lpstr>換資料庫時須修改資料庫設定</vt:lpstr>
      <vt:lpstr>PowerPoint 簡報</vt:lpstr>
      <vt:lpstr>Name:WEHQF2IS/Server:WEHQDBMS01</vt:lpstr>
      <vt:lpstr>Login ID:fab2123/Password:fab21230324</vt:lpstr>
      <vt:lpstr>WEHQF2IS</vt:lpstr>
    </vt:vector>
  </TitlesOfParts>
  <Company>nuvoton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2017 S400 Capital Budge Plan</dc:title>
  <dc:creator>SCCHEN1@nuvoton.com</dc:creator>
  <cp:lastModifiedBy>S210 WCChen3</cp:lastModifiedBy>
  <cp:revision>1879</cp:revision>
  <cp:lastPrinted>2021-10-06T02:29:51Z</cp:lastPrinted>
  <dcterms:created xsi:type="dcterms:W3CDTF">2012-03-21T02:57:47Z</dcterms:created>
  <dcterms:modified xsi:type="dcterms:W3CDTF">2024-10-10T07:22:45Z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0x0101003ED982D380248D468001CC0459944B8C</vt:lpwstr>
  </property>
  <property fmtid="{D5CDD505-2E9C-101B-9397-08002B2CF9AE}" pid="3" name="vti_description">
    <vt:lpwstr/>
  </property>
</Properties>
</file>